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61" r:id="rId4"/>
    <p:sldId id="258" r:id="rId5"/>
    <p:sldId id="259" r:id="rId6"/>
    <p:sldId id="260" r:id="rId7"/>
    <p:sldId id="263" r:id="rId8"/>
    <p:sldId id="264" r:id="rId9"/>
    <p:sldId id="265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360F"/>
    <a:srgbClr val="E97132"/>
    <a:srgbClr val="47D45A"/>
    <a:srgbClr val="005476"/>
    <a:srgbClr val="006A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8" autoAdjust="0"/>
    <p:restoredTop sz="94673" autoAdjust="0"/>
  </p:normalViewPr>
  <p:slideViewPr>
    <p:cSldViewPr snapToGrid="0">
      <p:cViewPr>
        <p:scale>
          <a:sx n="66" d="100"/>
          <a:sy n="66" d="100"/>
        </p:scale>
        <p:origin x="1584" y="93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5D5C2-4E27-9F0A-4E21-834EC60F6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B577A9-A880-40A3-0E47-964017607D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BCDE9-2063-7B98-B200-F8A56F4F0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73E47-E84A-FD12-6D51-B69F6AD2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6380A-A0AC-851E-7556-1F7F18457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8582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01083-9437-C845-68E9-245B3DAC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191167-2582-B89F-1ACC-CB12D46177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106E7-15D1-DF7C-CFE8-BB16EDA0B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F8F3F-B97F-2702-FA52-E18F98E51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5029E-9C3C-E5A2-52FC-86612E74C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4148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89E772-617E-C5D9-CA65-5E32ED864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48891D-C8AC-11D3-5A4C-101438D339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22D3F-95FD-F831-EEFB-AB7B0119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50280-B9A0-B197-FAB7-5B4FF6510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CEF28-40C2-9CE0-BFF4-7279D75ED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43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5AF99-D3D4-AD6F-427B-21A21AA737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A788B-4B79-EB65-4175-A45AD65132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3E52A-4830-CDC9-9B9D-9EA63B8C7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B848B-1A02-2C63-9E15-60988AC95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1AABE-A8DF-BF4B-2D7C-F0A2F33AA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776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FDD46-09CC-3420-CA58-E6D32D061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B8E1C-C47D-EFDF-A50B-6DAD76E5E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A79A7-859D-8B60-E6C9-FB21A1303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D98A5-B734-A91F-3053-E3B7F4337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2AD33-5110-50C8-F6F2-E17CE26C1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1117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3A312-8F89-4DCF-469E-000E0F9A6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97C87E-D31C-012C-D16C-AD7ED1E53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015F8-4A22-7582-EFBC-AACDC362B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3ED93-CAF3-934E-91E0-2E6A82528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BE686-A1E8-A4ED-C349-F1F6675F0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3222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4CAE8-BFC8-AB42-1740-417F5D1F3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B8A5D-8840-ACD0-95CB-D401BF5FC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7C71B2-85DF-B70B-2A34-013F441A3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3748D5-5765-EF9F-61D4-E2E33082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1E5C8-2210-0FFA-38CC-B7B3D73B9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FBDC1-AA4A-D4F4-64F3-B5D9A1EF6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779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AE658-690B-12E7-AC92-4C9FE35F1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C9349-4E7A-6739-634E-55B785F20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49CD82-5528-C439-6ADA-3DF4469F5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32C8BE-5E99-465E-8518-A6882AE758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1029B6-415F-1E02-7CAA-43FA58A248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E3906D-6D24-4AF2-6D9A-C7F15F20F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1D2D97-FDA7-A419-7298-6EEBA3F05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FB0BC7-93D0-D21F-0089-7408BD847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1618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53AD7-0713-C2E4-25AE-4A4327C8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A4ACF2-C979-E6B4-3967-2C751FE5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9A8140-546D-239E-3271-EFF6F2907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BAC039-7439-3CD2-20E6-90E33E9E8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629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1187C2-3F23-A9DE-3006-2A7BC1D1F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B64533-2B7C-41E6-609A-938CC1927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AEE344-34AC-0EEE-BB2C-599E83257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46653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478EC-EE92-D16E-9804-AED6F1CFF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58F0D-E147-CE76-26D9-A1CED133E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F15A30-05C5-5C4F-6B85-C18BA03C9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55A2AF-17EE-4A38-5059-169A3DF59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02B7C-9B15-E694-0FB9-BE8223C6C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03A2E-C029-1A11-726F-2050145EA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341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D3A74-2598-950F-F030-FB8AE45C8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FC164-B504-68A1-163A-E3FB00B38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8081B-9C66-FEEF-9DC3-67F931530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0A656-8847-EE70-6F91-6AEA27222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78E01-7220-F00E-6C26-8CEFDED5F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72784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6FA4E-17E8-D375-6C88-EFEE1BA8B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A08E68-9747-6C11-F2C4-276F0C0933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5ECC4-929D-1B1E-8213-5C9B26F29C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AA0FD-243F-AFDB-340F-A80E1A84B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F4D51-ED31-004B-003E-15FC2C1D3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6C88E9-2BC7-8996-FE66-747F31CEB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55542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E60BA-9A44-CD8F-FBE7-4B9BF947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51C61-7207-65B5-3DDB-E9F365455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0F2AE-D98E-3FDB-8158-7A38D5EEB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31D10-AF5D-A258-5F40-E1EEA112D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84A97-D9F8-D5A4-F3DE-3C5AC07F5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1450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3E707C-8FA3-8884-0BFE-A6030FAAB0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3FE41A-FD4F-0797-1EEB-F241E6697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92A9E-B21A-BF18-39D4-D2656DCAB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502F-B16F-225F-104B-C5257ABB1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01E44-8A66-EEE8-B0CE-1C5AF88B0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781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95B3F-65D7-4517-7B5A-BBD15186B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2C95E-AE9F-6FF5-A55F-3BDD2EF00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85B22-F12D-23E5-067B-1FAAEE150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C140A-D6A5-6D2D-C514-D1C8FB699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9FE70-ABF6-0618-4986-247C51540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55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6251F-A8C9-BCA8-DA28-504BEC594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1D76B-C0E8-3D60-3780-46641559D3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397A6C-4438-A94C-5993-B2F1531E8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0746D1-9D0B-B816-B4D2-CB1134291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7A27D8-D873-CE77-DBAF-62A570DBC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BB0DB-DAF8-DB6F-933C-319BCCF7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908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FB924-2810-909C-0651-DF51C7497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F4E9-6D82-A51B-BEB1-9A45AFD6F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BDCED1-B97C-E4A4-50B4-1A07E99D8E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72E7EF-1495-2064-0990-AB3CFD153A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EB2997-A85B-29AE-3C98-E33218D1E1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5D308B-3506-D52B-A0D9-7FCA4722A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04B98B-A500-F242-1BC6-DDC7F819D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1C0D1D-9F75-80BA-0C35-E6675355C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293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C09A5-0A5E-B8CB-C63F-413D017C8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745284-7E45-0730-4BD4-6063ECAFB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43E9A-B577-8B43-E919-8F7A8AA1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9D260C-6F49-202C-3504-AE766F072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7852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2E7F5D-D706-9B82-B09B-55831F22E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91B521-7306-4C6E-05A7-D1DF5E9F2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F39B0-B660-FA43-9AAC-576ABBB9E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8239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CF4CE-8A80-D315-6A65-8980FFAC0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FF1A1-4035-DB57-2482-8C10FAE48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E1114-C861-F343-B6AC-DFD8512BF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62328A-2E9A-4BC5-27AE-D1704679F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B58B06-DC84-ADA4-8AB0-993EAB7B1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F83CA1-0F28-1A0F-F0C7-24A3C11D9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5617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6F1B1-983C-2F62-B009-E70B5B1F5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57BF55-1216-9117-BCE2-817B5BB4D5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F0CDC-523C-E629-4995-E877861D24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097EF-6F0E-4AF3-5368-8E18B0D91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6D97E7-3965-C684-B719-A96119C19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C87D2-2894-18EB-734D-9252EAB45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8592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EB353F-03E6-A6FB-6F22-A0A19564A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02B48-8031-B7D8-303B-86AF4404F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BCC61-34E4-019D-750D-7680B270F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367B7A-BEDB-4116-8091-3ACCC3862BF9}" type="datetimeFigureOut">
              <a:rPr lang="en-GB" smtClean="0"/>
              <a:t>29/11/2024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3D075-A16E-0EFD-5405-097C094A42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7EFCD-ED31-E97A-6F11-53DA2A83D5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F3FBCC-974B-48A7-8C4A-6B3665BDFF5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693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A86995-D08F-E473-DC33-5ED33CE3A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8B1371-B29A-35DB-D0A0-E9D0E9982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AC3C6-0A1C-2224-DB09-84B19D1009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FEC185-B68A-427C-B960-633D70554921}" type="datetimeFigureOut">
              <a:rPr lang="en-GB" smtClean="0"/>
              <a:t>29/11/2024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F06D6C-7628-9F1A-2C96-803CD84033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13486-BD81-B007-D48C-62DD808779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58EB37-544F-4FD7-9CB9-31485B5E36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083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notre_dame_de_paris_by_night_time.jpg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reativecommons.org/licenses/by-sa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A8A53F-D233-EE46-E03E-E3B7586481D2}"/>
              </a:ext>
            </a:extLst>
          </p:cNvPr>
          <p:cNvSpPr/>
          <p:nvPr/>
        </p:nvSpPr>
        <p:spPr>
          <a:xfrm>
            <a:off x="4736590" y="2450591"/>
            <a:ext cx="978409" cy="97840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F23750-A2DD-E4F3-6CE7-A98EEF42F9BC}"/>
              </a:ext>
            </a:extLst>
          </p:cNvPr>
          <p:cNvSpPr/>
          <p:nvPr/>
        </p:nvSpPr>
        <p:spPr>
          <a:xfrm>
            <a:off x="5867400" y="2450591"/>
            <a:ext cx="978408" cy="9784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60FEDE-992E-B76A-0022-51FE38343B8B}"/>
              </a:ext>
            </a:extLst>
          </p:cNvPr>
          <p:cNvSpPr/>
          <p:nvPr/>
        </p:nvSpPr>
        <p:spPr>
          <a:xfrm>
            <a:off x="4736592" y="3581400"/>
            <a:ext cx="978408" cy="97840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4EA5E2-AA10-9D6C-EB4C-67ADBE85A3B4}"/>
              </a:ext>
            </a:extLst>
          </p:cNvPr>
          <p:cNvSpPr/>
          <p:nvPr/>
        </p:nvSpPr>
        <p:spPr>
          <a:xfrm>
            <a:off x="5867400" y="3581400"/>
            <a:ext cx="978408" cy="97840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Graphic 6" descr="Woozy face outline outline">
            <a:extLst>
              <a:ext uri="{FF2B5EF4-FFF2-40B4-BE49-F238E27FC236}">
                <a16:creationId xmlns:a16="http://schemas.microsoft.com/office/drawing/2014/main" id="{FAAC1527-9991-6FE8-8075-2495BBB6A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3842004"/>
            <a:ext cx="457200" cy="457200"/>
          </a:xfrm>
          <a:prstGeom prst="rect">
            <a:avLst/>
          </a:prstGeom>
        </p:spPr>
      </p:pic>
      <p:pic>
        <p:nvPicPr>
          <p:cNvPr id="9" name="Graphic 8" descr="Tired face outline outline">
            <a:extLst>
              <a:ext uri="{FF2B5EF4-FFF2-40B4-BE49-F238E27FC236}">
                <a16:creationId xmlns:a16="http://schemas.microsoft.com/office/drawing/2014/main" id="{6DE862EE-5FA0-A1EF-A9BB-00BD9D3E09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94913" y="3842004"/>
            <a:ext cx="457200" cy="457200"/>
          </a:xfrm>
          <a:prstGeom prst="rect">
            <a:avLst/>
          </a:prstGeom>
        </p:spPr>
      </p:pic>
      <p:pic>
        <p:nvPicPr>
          <p:cNvPr id="11" name="Graphic 10" descr="Grinning face outline outline">
            <a:extLst>
              <a:ext uri="{FF2B5EF4-FFF2-40B4-BE49-F238E27FC236}">
                <a16:creationId xmlns:a16="http://schemas.microsoft.com/office/drawing/2014/main" id="{A517806E-80CA-1BDB-7A71-14A319B0B2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94913" y="2711196"/>
            <a:ext cx="457200" cy="457200"/>
          </a:xfrm>
          <a:prstGeom prst="rect">
            <a:avLst/>
          </a:prstGeom>
        </p:spPr>
      </p:pic>
      <p:pic>
        <p:nvPicPr>
          <p:cNvPr id="13" name="Graphic 12" descr="Dizzy face outline outline">
            <a:extLst>
              <a:ext uri="{FF2B5EF4-FFF2-40B4-BE49-F238E27FC236}">
                <a16:creationId xmlns:a16="http://schemas.microsoft.com/office/drawing/2014/main" id="{136BFB6D-92A6-ACD7-6239-A26E0C0013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96000" y="2711196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70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0DA00-CE86-C6E1-070A-24EE12712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49B857-C2CD-283B-27E7-3CF01E97A0AD}"/>
              </a:ext>
            </a:extLst>
          </p:cNvPr>
          <p:cNvSpPr/>
          <p:nvPr/>
        </p:nvSpPr>
        <p:spPr>
          <a:xfrm>
            <a:off x="-4444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BF75F4D-E401-0D0D-1893-5AA818D8B8FA}"/>
              </a:ext>
            </a:extLst>
          </p:cNvPr>
          <p:cNvGrpSpPr/>
          <p:nvPr/>
        </p:nvGrpSpPr>
        <p:grpSpPr>
          <a:xfrm rot="1675880"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3" name="Teardrop 2">
              <a:extLst>
                <a:ext uri="{FF2B5EF4-FFF2-40B4-BE49-F238E27FC236}">
                  <a16:creationId xmlns:a16="http://schemas.microsoft.com/office/drawing/2014/main" id="{D081925B-48E7-F61F-12F9-770A7765C21D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ardrop 4">
              <a:extLst>
                <a:ext uri="{FF2B5EF4-FFF2-40B4-BE49-F238E27FC236}">
                  <a16:creationId xmlns:a16="http://schemas.microsoft.com/office/drawing/2014/main" id="{F1EC4966-8BDE-8BEF-6223-C7B9AEB33261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2E138FC-C197-784D-DE49-557D0E8A2F7E}"/>
              </a:ext>
            </a:extLst>
          </p:cNvPr>
          <p:cNvGrpSpPr/>
          <p:nvPr/>
        </p:nvGrpSpPr>
        <p:grpSpPr>
          <a:xfrm rot="5275880"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9" name="Teardrop 8">
              <a:extLst>
                <a:ext uri="{FF2B5EF4-FFF2-40B4-BE49-F238E27FC236}">
                  <a16:creationId xmlns:a16="http://schemas.microsoft.com/office/drawing/2014/main" id="{62B2A5A3-FDC7-A982-3562-73D287BBDAA2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" name="Teardrop 9">
              <a:extLst>
                <a:ext uri="{FF2B5EF4-FFF2-40B4-BE49-F238E27FC236}">
                  <a16:creationId xmlns:a16="http://schemas.microsoft.com/office/drawing/2014/main" id="{27605F3D-25CC-8A05-6A37-ABDDE8F0CA95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09067D3-B4FF-B2B6-B16B-81ECFD21BC61}"/>
              </a:ext>
            </a:extLst>
          </p:cNvPr>
          <p:cNvGrpSpPr/>
          <p:nvPr/>
        </p:nvGrpSpPr>
        <p:grpSpPr>
          <a:xfrm rot="8875880"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15" name="Teardrop 14">
              <a:extLst>
                <a:ext uri="{FF2B5EF4-FFF2-40B4-BE49-F238E27FC236}">
                  <a16:creationId xmlns:a16="http://schemas.microsoft.com/office/drawing/2014/main" id="{1547D986-1149-92D1-978F-7CCD86043454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6" name="Teardrop 15">
              <a:extLst>
                <a:ext uri="{FF2B5EF4-FFF2-40B4-BE49-F238E27FC236}">
                  <a16:creationId xmlns:a16="http://schemas.microsoft.com/office/drawing/2014/main" id="{2D43A316-D314-193D-0B6B-69BA01ACD1CD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C5E7C-DB22-C563-C59F-5C5F6483AD02}"/>
              </a:ext>
            </a:extLst>
          </p:cNvPr>
          <p:cNvGrpSpPr/>
          <p:nvPr/>
        </p:nvGrpSpPr>
        <p:grpSpPr>
          <a:xfrm rot="19675880"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18" name="Teardrop 17">
              <a:extLst>
                <a:ext uri="{FF2B5EF4-FFF2-40B4-BE49-F238E27FC236}">
                  <a16:creationId xmlns:a16="http://schemas.microsoft.com/office/drawing/2014/main" id="{56056707-320D-0F97-1B0F-9CA8DAA38579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ardrop 18">
              <a:extLst>
                <a:ext uri="{FF2B5EF4-FFF2-40B4-BE49-F238E27FC236}">
                  <a16:creationId xmlns:a16="http://schemas.microsoft.com/office/drawing/2014/main" id="{68705C4C-25E4-AC0A-0162-8F165842E100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4C56F22-9524-4A8D-E576-C61A326A8A06}"/>
              </a:ext>
            </a:extLst>
          </p:cNvPr>
          <p:cNvGrpSpPr/>
          <p:nvPr/>
        </p:nvGrpSpPr>
        <p:grpSpPr>
          <a:xfrm rot="16075880"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21" name="Teardrop 20">
              <a:extLst>
                <a:ext uri="{FF2B5EF4-FFF2-40B4-BE49-F238E27FC236}">
                  <a16:creationId xmlns:a16="http://schemas.microsoft.com/office/drawing/2014/main" id="{65E41B78-9604-08C2-631D-2DFC49E5BE35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Teardrop 21">
              <a:extLst>
                <a:ext uri="{FF2B5EF4-FFF2-40B4-BE49-F238E27FC236}">
                  <a16:creationId xmlns:a16="http://schemas.microsoft.com/office/drawing/2014/main" id="{A2C6E0E7-A1D0-AA2C-1312-4B9C8BA89344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C68D609-FF34-6CBB-86AD-38C932EDC0D0}"/>
              </a:ext>
            </a:extLst>
          </p:cNvPr>
          <p:cNvGrpSpPr/>
          <p:nvPr/>
        </p:nvGrpSpPr>
        <p:grpSpPr>
          <a:xfrm rot="12475880">
            <a:off x="4825736" y="750047"/>
            <a:ext cx="2230129" cy="5357908"/>
            <a:chOff x="4772672" y="623855"/>
            <a:chExt cx="2230129" cy="5357908"/>
          </a:xfrm>
        </p:grpSpPr>
        <p:sp>
          <p:nvSpPr>
            <p:cNvPr id="24" name="Teardrop 23">
              <a:extLst>
                <a:ext uri="{FF2B5EF4-FFF2-40B4-BE49-F238E27FC236}">
                  <a16:creationId xmlns:a16="http://schemas.microsoft.com/office/drawing/2014/main" id="{5A675D80-75D3-A545-5752-CCEDA9616AC6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Teardrop 24">
              <a:extLst>
                <a:ext uri="{FF2B5EF4-FFF2-40B4-BE49-F238E27FC236}">
                  <a16:creationId xmlns:a16="http://schemas.microsoft.com/office/drawing/2014/main" id="{66A4D1E4-114C-6882-DC4E-BA9EF402E426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278827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ACD93-C1D1-E17F-F145-9BEF70735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17">
            <a:extLst>
              <a:ext uri="{FF2B5EF4-FFF2-40B4-BE49-F238E27FC236}">
                <a16:creationId xmlns:a16="http://schemas.microsoft.com/office/drawing/2014/main" id="{B92556F3-7542-55D9-762E-176FB675BBE2}"/>
              </a:ext>
            </a:extLst>
          </p:cNvPr>
          <p:cNvSpPr/>
          <p:nvPr/>
        </p:nvSpPr>
        <p:spPr>
          <a:xfrm>
            <a:off x="-4444" y="0"/>
            <a:ext cx="12192000" cy="6858000"/>
          </a:xfrm>
          <a:prstGeom prst="rect">
            <a:avLst/>
          </a:prstGeom>
          <a:gradFill flip="none" rotWithShape="1">
            <a:gsLst>
              <a:gs pos="6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15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C5013EDE-E08B-4E01-4A6B-2BF28E24FFBE}"/>
              </a:ext>
            </a:extLst>
          </p:cNvPr>
          <p:cNvSpPr/>
          <p:nvPr/>
        </p:nvSpPr>
        <p:spPr>
          <a:xfrm rot="5400000">
            <a:off x="4096402" y="718710"/>
            <a:ext cx="2286001" cy="3134577"/>
          </a:xfrm>
          <a:custGeom>
            <a:avLst/>
            <a:gdLst>
              <a:gd name="connsiteX0" fmla="*/ 0 w 2286001"/>
              <a:gd name="connsiteY0" fmla="*/ 848579 h 3134577"/>
              <a:gd name="connsiteX1" fmla="*/ 1396186 w 2286001"/>
              <a:gd name="connsiteY1" fmla="*/ 6037 h 3134577"/>
              <a:gd name="connsiteX2" fmla="*/ 1437421 w 2286001"/>
              <a:gd name="connsiteY2" fmla="*/ 0 h 3134577"/>
              <a:gd name="connsiteX3" fmla="*/ 1412710 w 2286001"/>
              <a:gd name="connsiteY3" fmla="*/ 168793 h 3134577"/>
              <a:gd name="connsiteX4" fmla="*/ 1371600 w 2286001"/>
              <a:gd name="connsiteY4" fmla="*/ 848579 h 3134577"/>
              <a:gd name="connsiteX5" fmla="*/ 1412710 w 2286001"/>
              <a:gd name="connsiteY5" fmla="*/ 1528365 h 3134577"/>
              <a:gd name="connsiteX6" fmla="*/ 1437420 w 2286001"/>
              <a:gd name="connsiteY6" fmla="*/ 1697155 h 3134577"/>
              <a:gd name="connsiteX7" fmla="*/ 1437421 w 2286001"/>
              <a:gd name="connsiteY7" fmla="*/ 1697156 h 3134577"/>
              <a:gd name="connsiteX8" fmla="*/ 1443458 w 2286001"/>
              <a:gd name="connsiteY8" fmla="*/ 1738391 h 3134577"/>
              <a:gd name="connsiteX9" fmla="*/ 2286001 w 2286001"/>
              <a:gd name="connsiteY9" fmla="*/ 3134577 h 3134577"/>
              <a:gd name="connsiteX10" fmla="*/ 11803 w 2286001"/>
              <a:gd name="connsiteY10" fmla="*/ 1082307 h 3134577"/>
              <a:gd name="connsiteX11" fmla="*/ 1 w 2286001"/>
              <a:gd name="connsiteY11" fmla="*/ 848593 h 3134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86001" h="3134577">
                <a:moveTo>
                  <a:pt x="0" y="848579"/>
                </a:moveTo>
                <a:cubicBezTo>
                  <a:pt x="0" y="469822"/>
                  <a:pt x="575706" y="144851"/>
                  <a:pt x="1396186" y="6037"/>
                </a:cubicBezTo>
                <a:lnTo>
                  <a:pt x="1437421" y="0"/>
                </a:lnTo>
                <a:lnTo>
                  <a:pt x="1412710" y="168793"/>
                </a:lnTo>
                <a:cubicBezTo>
                  <a:pt x="1385993" y="383537"/>
                  <a:pt x="1371600" y="611856"/>
                  <a:pt x="1371600" y="848579"/>
                </a:cubicBezTo>
                <a:cubicBezTo>
                  <a:pt x="1371600" y="1085302"/>
                  <a:pt x="1385993" y="1313621"/>
                  <a:pt x="1412710" y="1528365"/>
                </a:cubicBezTo>
                <a:lnTo>
                  <a:pt x="1437420" y="1697155"/>
                </a:lnTo>
                <a:lnTo>
                  <a:pt x="1437421" y="1697156"/>
                </a:lnTo>
                <a:lnTo>
                  <a:pt x="1443458" y="1738391"/>
                </a:lnTo>
                <a:cubicBezTo>
                  <a:pt x="1582271" y="2558871"/>
                  <a:pt x="1907243" y="3134577"/>
                  <a:pt x="2286001" y="3134577"/>
                </a:cubicBezTo>
                <a:cubicBezTo>
                  <a:pt x="1102385" y="3134577"/>
                  <a:pt x="128869" y="2235036"/>
                  <a:pt x="11803" y="1082307"/>
                </a:cubicBezTo>
                <a:lnTo>
                  <a:pt x="1" y="848593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635000" algn="ctr" rotWithShape="0">
              <a:srgbClr val="000000"/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7A2CD411-E85C-4592-6916-1BF6FF18FA1E}"/>
              </a:ext>
            </a:extLst>
          </p:cNvPr>
          <p:cNvSpPr/>
          <p:nvPr/>
        </p:nvSpPr>
        <p:spPr>
          <a:xfrm rot="5400000">
            <a:off x="5511483" y="1559841"/>
            <a:ext cx="3134581" cy="2300894"/>
          </a:xfrm>
          <a:custGeom>
            <a:avLst/>
            <a:gdLst>
              <a:gd name="connsiteX0" fmla="*/ 0 w 3134581"/>
              <a:gd name="connsiteY0" fmla="*/ 2300894 h 2300894"/>
              <a:gd name="connsiteX1" fmla="*/ 2052270 w 3134581"/>
              <a:gd name="connsiteY1" fmla="*/ 26697 h 2300894"/>
              <a:gd name="connsiteX2" fmla="*/ 2165529 w 3134581"/>
              <a:gd name="connsiteY2" fmla="*/ 20978 h 2300894"/>
              <a:gd name="connsiteX3" fmla="*/ 2215647 w 3134581"/>
              <a:gd name="connsiteY3" fmla="*/ 6666 h 2300894"/>
              <a:gd name="connsiteX4" fmla="*/ 2286002 w 3134581"/>
              <a:gd name="connsiteY4" fmla="*/ 0 h 2300894"/>
              <a:gd name="connsiteX5" fmla="*/ 3128544 w 3134581"/>
              <a:gd name="connsiteY5" fmla="*/ 1396187 h 2300894"/>
              <a:gd name="connsiteX6" fmla="*/ 3134581 w 3134581"/>
              <a:gd name="connsiteY6" fmla="*/ 1437422 h 2300894"/>
              <a:gd name="connsiteX7" fmla="*/ 2965788 w 3134581"/>
              <a:gd name="connsiteY7" fmla="*/ 1412711 h 2300894"/>
              <a:gd name="connsiteX8" fmla="*/ 2286002 w 3134581"/>
              <a:gd name="connsiteY8" fmla="*/ 1371601 h 2300894"/>
              <a:gd name="connsiteX9" fmla="*/ 1606216 w 3134581"/>
              <a:gd name="connsiteY9" fmla="*/ 1412711 h 2300894"/>
              <a:gd name="connsiteX10" fmla="*/ 1439649 w 3134581"/>
              <a:gd name="connsiteY10" fmla="*/ 1437096 h 2300894"/>
              <a:gd name="connsiteX11" fmla="*/ 1437421 w 3134581"/>
              <a:gd name="connsiteY11" fmla="*/ 1452315 h 2300894"/>
              <a:gd name="connsiteX12" fmla="*/ 1396186 w 3134581"/>
              <a:gd name="connsiteY12" fmla="*/ 1458352 h 2300894"/>
              <a:gd name="connsiteX13" fmla="*/ 0 w 3134581"/>
              <a:gd name="connsiteY13" fmla="*/ 2300894 h 2300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34581" h="2300894">
                <a:moveTo>
                  <a:pt x="0" y="2300894"/>
                </a:moveTo>
                <a:cubicBezTo>
                  <a:pt x="0" y="1117279"/>
                  <a:pt x="899540" y="143763"/>
                  <a:pt x="2052270" y="26697"/>
                </a:cubicBezTo>
                <a:lnTo>
                  <a:pt x="2165529" y="20978"/>
                </a:lnTo>
                <a:lnTo>
                  <a:pt x="2215647" y="6666"/>
                </a:lnTo>
                <a:cubicBezTo>
                  <a:pt x="2238867" y="2249"/>
                  <a:pt x="2262329" y="0"/>
                  <a:pt x="2286002" y="0"/>
                </a:cubicBezTo>
                <a:cubicBezTo>
                  <a:pt x="2664759" y="0"/>
                  <a:pt x="2989731" y="575707"/>
                  <a:pt x="3128544" y="1396187"/>
                </a:cubicBezTo>
                <a:lnTo>
                  <a:pt x="3134581" y="1437422"/>
                </a:lnTo>
                <a:lnTo>
                  <a:pt x="2965788" y="1412711"/>
                </a:lnTo>
                <a:cubicBezTo>
                  <a:pt x="2751044" y="1385994"/>
                  <a:pt x="2522725" y="1371601"/>
                  <a:pt x="2286002" y="1371601"/>
                </a:cubicBezTo>
                <a:cubicBezTo>
                  <a:pt x="2049279" y="1371601"/>
                  <a:pt x="1820960" y="1385994"/>
                  <a:pt x="1606216" y="1412711"/>
                </a:cubicBezTo>
                <a:lnTo>
                  <a:pt x="1439649" y="1437096"/>
                </a:lnTo>
                <a:lnTo>
                  <a:pt x="1437421" y="1452315"/>
                </a:lnTo>
                <a:lnTo>
                  <a:pt x="1396186" y="1458352"/>
                </a:lnTo>
                <a:cubicBezTo>
                  <a:pt x="575706" y="1597166"/>
                  <a:pt x="0" y="1922137"/>
                  <a:pt x="0" y="2300894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635000" algn="ctr" rotWithShape="0">
              <a:srgbClr val="000000"/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1BBD9425-CB95-3A0F-739B-B146CDB5D1A9}"/>
              </a:ext>
            </a:extLst>
          </p:cNvPr>
          <p:cNvSpPr/>
          <p:nvPr/>
        </p:nvSpPr>
        <p:spPr>
          <a:xfrm rot="5400000">
            <a:off x="3232932" y="3004711"/>
            <a:ext cx="3134579" cy="2286001"/>
          </a:xfrm>
          <a:custGeom>
            <a:avLst/>
            <a:gdLst>
              <a:gd name="connsiteX0" fmla="*/ 0 w 3134579"/>
              <a:gd name="connsiteY0" fmla="*/ 848580 h 2286001"/>
              <a:gd name="connsiteX1" fmla="*/ 168793 w 3134579"/>
              <a:gd name="connsiteY1" fmla="*/ 873291 h 2286001"/>
              <a:gd name="connsiteX2" fmla="*/ 848579 w 3134579"/>
              <a:gd name="connsiteY2" fmla="*/ 914401 h 2286001"/>
              <a:gd name="connsiteX3" fmla="*/ 1528365 w 3134579"/>
              <a:gd name="connsiteY3" fmla="*/ 873291 h 2286001"/>
              <a:gd name="connsiteX4" fmla="*/ 1697158 w 3134579"/>
              <a:gd name="connsiteY4" fmla="*/ 848580 h 2286001"/>
              <a:gd name="connsiteX5" fmla="*/ 1697158 w 3134579"/>
              <a:gd name="connsiteY5" fmla="*/ 848579 h 2286001"/>
              <a:gd name="connsiteX6" fmla="*/ 1738393 w 3134579"/>
              <a:gd name="connsiteY6" fmla="*/ 842542 h 2286001"/>
              <a:gd name="connsiteX7" fmla="*/ 3134579 w 3134579"/>
              <a:gd name="connsiteY7" fmla="*/ 0 h 2286001"/>
              <a:gd name="connsiteX8" fmla="*/ 1082309 w 3134579"/>
              <a:gd name="connsiteY8" fmla="*/ 2274198 h 2286001"/>
              <a:gd name="connsiteX9" fmla="*/ 848591 w 3134579"/>
              <a:gd name="connsiteY9" fmla="*/ 2285999 h 2286001"/>
              <a:gd name="connsiteX10" fmla="*/ 848579 w 3134579"/>
              <a:gd name="connsiteY10" fmla="*/ 2286001 h 2286001"/>
              <a:gd name="connsiteX11" fmla="*/ 6037 w 3134579"/>
              <a:gd name="connsiteY11" fmla="*/ 889815 h 228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34579" h="2286001">
                <a:moveTo>
                  <a:pt x="0" y="848580"/>
                </a:moveTo>
                <a:lnTo>
                  <a:pt x="168793" y="873291"/>
                </a:lnTo>
                <a:cubicBezTo>
                  <a:pt x="383537" y="900008"/>
                  <a:pt x="611856" y="914401"/>
                  <a:pt x="848579" y="914401"/>
                </a:cubicBezTo>
                <a:cubicBezTo>
                  <a:pt x="1085302" y="914401"/>
                  <a:pt x="1313621" y="900008"/>
                  <a:pt x="1528365" y="873291"/>
                </a:cubicBezTo>
                <a:lnTo>
                  <a:pt x="1697158" y="848580"/>
                </a:lnTo>
                <a:lnTo>
                  <a:pt x="1697158" y="848579"/>
                </a:lnTo>
                <a:lnTo>
                  <a:pt x="1738393" y="842542"/>
                </a:lnTo>
                <a:cubicBezTo>
                  <a:pt x="2558873" y="703729"/>
                  <a:pt x="3134579" y="378757"/>
                  <a:pt x="3134579" y="0"/>
                </a:cubicBezTo>
                <a:cubicBezTo>
                  <a:pt x="3134579" y="1183615"/>
                  <a:pt x="2235038" y="2157132"/>
                  <a:pt x="1082309" y="2274198"/>
                </a:cubicBezTo>
                <a:lnTo>
                  <a:pt x="848591" y="2285999"/>
                </a:lnTo>
                <a:lnTo>
                  <a:pt x="848579" y="2286001"/>
                </a:lnTo>
                <a:cubicBezTo>
                  <a:pt x="469822" y="2286001"/>
                  <a:pt x="144850" y="1710295"/>
                  <a:pt x="6037" y="889815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635000" algn="ctr" rotWithShape="0">
              <a:srgbClr val="000000"/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CE601C59-E6FA-26F9-516B-9BA460208FBC}"/>
              </a:ext>
            </a:extLst>
          </p:cNvPr>
          <p:cNvSpPr/>
          <p:nvPr/>
        </p:nvSpPr>
        <p:spPr>
          <a:xfrm rot="5400000">
            <a:off x="5529185" y="3030239"/>
            <a:ext cx="2286000" cy="3112553"/>
          </a:xfrm>
          <a:custGeom>
            <a:avLst/>
            <a:gdLst>
              <a:gd name="connsiteX0" fmla="*/ 0 w 2286000"/>
              <a:gd name="connsiteY0" fmla="*/ 0 h 3112553"/>
              <a:gd name="connsiteX1" fmla="*/ 2274197 w 2286000"/>
              <a:gd name="connsiteY1" fmla="*/ 2052270 h 3112553"/>
              <a:gd name="connsiteX2" fmla="*/ 2283618 w 2286000"/>
              <a:gd name="connsiteY2" fmla="*/ 2238827 h 3112553"/>
              <a:gd name="connsiteX3" fmla="*/ 2286000 w 2286000"/>
              <a:gd name="connsiteY3" fmla="*/ 2263974 h 3112553"/>
              <a:gd name="connsiteX4" fmla="*/ 2285274 w 2286000"/>
              <a:gd name="connsiteY4" fmla="*/ 2271635 h 3112553"/>
              <a:gd name="connsiteX5" fmla="*/ 2286000 w 2286000"/>
              <a:gd name="connsiteY5" fmla="*/ 2286000 h 3112553"/>
              <a:gd name="connsiteX6" fmla="*/ 2284957 w 2286000"/>
              <a:gd name="connsiteY6" fmla="*/ 2274990 h 3112553"/>
              <a:gd name="connsiteX7" fmla="*/ 2279334 w 2286000"/>
              <a:gd name="connsiteY7" fmla="*/ 2334328 h 3112553"/>
              <a:gd name="connsiteX8" fmla="*/ 889815 w 2286000"/>
              <a:gd name="connsiteY8" fmla="*/ 3106516 h 3112553"/>
              <a:gd name="connsiteX9" fmla="*/ 848580 w 2286000"/>
              <a:gd name="connsiteY9" fmla="*/ 3112553 h 3112553"/>
              <a:gd name="connsiteX10" fmla="*/ 873291 w 2286000"/>
              <a:gd name="connsiteY10" fmla="*/ 2943760 h 3112553"/>
              <a:gd name="connsiteX11" fmla="*/ 914401 w 2286000"/>
              <a:gd name="connsiteY11" fmla="*/ 2263974 h 3112553"/>
              <a:gd name="connsiteX12" fmla="*/ 873291 w 2286000"/>
              <a:gd name="connsiteY12" fmla="*/ 1584188 h 3112553"/>
              <a:gd name="connsiteX13" fmla="*/ 851875 w 2286000"/>
              <a:gd name="connsiteY13" fmla="*/ 1437904 h 3112553"/>
              <a:gd name="connsiteX14" fmla="*/ 848579 w 2286000"/>
              <a:gd name="connsiteY14" fmla="*/ 1437421 h 3112553"/>
              <a:gd name="connsiteX15" fmla="*/ 842542 w 2286000"/>
              <a:gd name="connsiteY15" fmla="*/ 1396186 h 3112553"/>
              <a:gd name="connsiteX16" fmla="*/ 0 w 2286000"/>
              <a:gd name="connsiteY16" fmla="*/ 0 h 311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86000" h="3112553">
                <a:moveTo>
                  <a:pt x="0" y="0"/>
                </a:moveTo>
                <a:cubicBezTo>
                  <a:pt x="1183615" y="0"/>
                  <a:pt x="2157131" y="899541"/>
                  <a:pt x="2274197" y="2052270"/>
                </a:cubicBezTo>
                <a:lnTo>
                  <a:pt x="2283618" y="2238827"/>
                </a:lnTo>
                <a:lnTo>
                  <a:pt x="2286000" y="2263974"/>
                </a:lnTo>
                <a:lnTo>
                  <a:pt x="2285274" y="2271635"/>
                </a:lnTo>
                <a:lnTo>
                  <a:pt x="2286000" y="2286000"/>
                </a:lnTo>
                <a:lnTo>
                  <a:pt x="2284957" y="2274990"/>
                </a:lnTo>
                <a:lnTo>
                  <a:pt x="2279334" y="2334328"/>
                </a:lnTo>
                <a:cubicBezTo>
                  <a:pt x="2213081" y="2682625"/>
                  <a:pt x="1659014" y="2976379"/>
                  <a:pt x="889815" y="3106516"/>
                </a:cubicBezTo>
                <a:lnTo>
                  <a:pt x="848580" y="3112553"/>
                </a:lnTo>
                <a:lnTo>
                  <a:pt x="873291" y="2943760"/>
                </a:lnTo>
                <a:cubicBezTo>
                  <a:pt x="900008" y="2729016"/>
                  <a:pt x="914401" y="2500697"/>
                  <a:pt x="914401" y="2263974"/>
                </a:cubicBezTo>
                <a:cubicBezTo>
                  <a:pt x="914401" y="2027251"/>
                  <a:pt x="900008" y="1798932"/>
                  <a:pt x="873291" y="1584188"/>
                </a:cubicBezTo>
                <a:lnTo>
                  <a:pt x="851875" y="1437904"/>
                </a:lnTo>
                <a:lnTo>
                  <a:pt x="848579" y="1437421"/>
                </a:lnTo>
                <a:lnTo>
                  <a:pt x="842542" y="1396186"/>
                </a:lnTo>
                <a:cubicBezTo>
                  <a:pt x="703729" y="575706"/>
                  <a:pt x="378757" y="0"/>
                  <a:pt x="0" y="0"/>
                </a:cubicBezTo>
                <a:close/>
              </a:path>
            </a:pathLst>
          </a:custGeom>
          <a:solidFill>
            <a:srgbClr val="E97132"/>
          </a:solidFill>
          <a:ln>
            <a:solidFill>
              <a:srgbClr val="80360F"/>
            </a:solidFill>
          </a:ln>
          <a:effectLst>
            <a:outerShdw blurRad="635000" algn="ctr" rotWithShape="0">
              <a:srgbClr val="000000"/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6798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0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0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5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6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9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0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7" grpId="0" animBg="1"/>
          <p:bldP spid="114" grpId="0" animBg="1"/>
          <p:bldP spid="116" grpId="0" animBg="1"/>
          <p:bldP spid="115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7" grpId="0" animBg="1"/>
          <p:bldP spid="114" grpId="0" animBg="1"/>
          <p:bldP spid="116" grpId="0" animBg="1"/>
          <p:bldP spid="115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A5261-8C47-B19C-7624-B8ABC00E3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E4B030-745D-0878-3A7D-7921CCEF0C9B}"/>
              </a:ext>
            </a:extLst>
          </p:cNvPr>
          <p:cNvSpPr/>
          <p:nvPr/>
        </p:nvSpPr>
        <p:spPr>
          <a:xfrm>
            <a:off x="249382" y="212437"/>
            <a:ext cx="5465618" cy="32165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0D9A4D-F411-3B95-B6DB-0C4D76D4BEC7}"/>
              </a:ext>
            </a:extLst>
          </p:cNvPr>
          <p:cNvSpPr/>
          <p:nvPr/>
        </p:nvSpPr>
        <p:spPr>
          <a:xfrm>
            <a:off x="5867400" y="2450592"/>
            <a:ext cx="978408" cy="9784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985E88-77D7-76AB-DD4C-46F630AE67E9}"/>
              </a:ext>
            </a:extLst>
          </p:cNvPr>
          <p:cNvSpPr/>
          <p:nvPr/>
        </p:nvSpPr>
        <p:spPr>
          <a:xfrm>
            <a:off x="4736592" y="3581400"/>
            <a:ext cx="978408" cy="97840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166E31-A376-DAA4-3488-BCA1BCF2154B}"/>
              </a:ext>
            </a:extLst>
          </p:cNvPr>
          <p:cNvSpPr/>
          <p:nvPr/>
        </p:nvSpPr>
        <p:spPr>
          <a:xfrm>
            <a:off x="5867400" y="3581400"/>
            <a:ext cx="978408" cy="97840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Graphic 6" descr="Woozy face outline outline">
            <a:extLst>
              <a:ext uri="{FF2B5EF4-FFF2-40B4-BE49-F238E27FC236}">
                <a16:creationId xmlns:a16="http://schemas.microsoft.com/office/drawing/2014/main" id="{A0BCD8F1-EA29-AC31-BE49-56FFDBD5C2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3842004"/>
            <a:ext cx="457200" cy="457200"/>
          </a:xfrm>
          <a:prstGeom prst="rect">
            <a:avLst/>
          </a:prstGeom>
        </p:spPr>
      </p:pic>
      <p:pic>
        <p:nvPicPr>
          <p:cNvPr id="9" name="Graphic 8" descr="Tired face outline outline">
            <a:extLst>
              <a:ext uri="{FF2B5EF4-FFF2-40B4-BE49-F238E27FC236}">
                <a16:creationId xmlns:a16="http://schemas.microsoft.com/office/drawing/2014/main" id="{43F2A505-B1CF-7EBB-A0E0-07A92A0D45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94913" y="3842004"/>
            <a:ext cx="457200" cy="457200"/>
          </a:xfrm>
          <a:prstGeom prst="rect">
            <a:avLst/>
          </a:prstGeom>
        </p:spPr>
      </p:pic>
      <p:pic>
        <p:nvPicPr>
          <p:cNvPr id="11" name="Graphic 10" descr="Grinning face outline outline">
            <a:extLst>
              <a:ext uri="{FF2B5EF4-FFF2-40B4-BE49-F238E27FC236}">
                <a16:creationId xmlns:a16="http://schemas.microsoft.com/office/drawing/2014/main" id="{FB1A0753-F7CA-034E-14B8-346E909B57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94913" y="2711196"/>
            <a:ext cx="457200" cy="457200"/>
          </a:xfrm>
          <a:prstGeom prst="rect">
            <a:avLst/>
          </a:prstGeom>
        </p:spPr>
      </p:pic>
      <p:pic>
        <p:nvPicPr>
          <p:cNvPr id="13" name="Graphic 12" descr="Dizzy face outline outline">
            <a:extLst>
              <a:ext uri="{FF2B5EF4-FFF2-40B4-BE49-F238E27FC236}">
                <a16:creationId xmlns:a16="http://schemas.microsoft.com/office/drawing/2014/main" id="{8011BAEB-EFFA-4BDD-9E76-EA8DFC833F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96000" y="2711196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57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24194-A52C-3877-6E33-8112F7FE7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78C952-94DF-A76F-8814-B5EE3BDD392A}"/>
              </a:ext>
            </a:extLst>
          </p:cNvPr>
          <p:cNvSpPr/>
          <p:nvPr/>
        </p:nvSpPr>
        <p:spPr>
          <a:xfrm>
            <a:off x="4736592" y="2450592"/>
            <a:ext cx="978408" cy="9784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BC59B0-7528-30AC-C80B-2F696CF9816F}"/>
              </a:ext>
            </a:extLst>
          </p:cNvPr>
          <p:cNvSpPr/>
          <p:nvPr/>
        </p:nvSpPr>
        <p:spPr>
          <a:xfrm>
            <a:off x="5867400" y="212436"/>
            <a:ext cx="6134930" cy="321656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3359A3-E495-17CD-38A9-4B58B08ADDE8}"/>
              </a:ext>
            </a:extLst>
          </p:cNvPr>
          <p:cNvSpPr/>
          <p:nvPr/>
        </p:nvSpPr>
        <p:spPr>
          <a:xfrm>
            <a:off x="4736592" y="3581400"/>
            <a:ext cx="978408" cy="97840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5E4E75-F275-7D8D-D2BC-96BC6DBFF90E}"/>
              </a:ext>
            </a:extLst>
          </p:cNvPr>
          <p:cNvSpPr/>
          <p:nvPr/>
        </p:nvSpPr>
        <p:spPr>
          <a:xfrm>
            <a:off x="5867400" y="3581400"/>
            <a:ext cx="978408" cy="97840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Graphic 6" descr="Woozy face outline outline">
            <a:extLst>
              <a:ext uri="{FF2B5EF4-FFF2-40B4-BE49-F238E27FC236}">
                <a16:creationId xmlns:a16="http://schemas.microsoft.com/office/drawing/2014/main" id="{6D482196-81BC-9654-92A4-1844D7093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3842004"/>
            <a:ext cx="457200" cy="457200"/>
          </a:xfrm>
          <a:prstGeom prst="rect">
            <a:avLst/>
          </a:prstGeom>
        </p:spPr>
      </p:pic>
      <p:pic>
        <p:nvPicPr>
          <p:cNvPr id="9" name="Graphic 8" descr="Tired face outline outline">
            <a:extLst>
              <a:ext uri="{FF2B5EF4-FFF2-40B4-BE49-F238E27FC236}">
                <a16:creationId xmlns:a16="http://schemas.microsoft.com/office/drawing/2014/main" id="{4A2E89D5-E82E-A374-204A-496A83AB3E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94913" y="3842004"/>
            <a:ext cx="457200" cy="457200"/>
          </a:xfrm>
          <a:prstGeom prst="rect">
            <a:avLst/>
          </a:prstGeom>
        </p:spPr>
      </p:pic>
      <p:pic>
        <p:nvPicPr>
          <p:cNvPr id="11" name="Graphic 10" descr="Grinning face outline outline">
            <a:extLst>
              <a:ext uri="{FF2B5EF4-FFF2-40B4-BE49-F238E27FC236}">
                <a16:creationId xmlns:a16="http://schemas.microsoft.com/office/drawing/2014/main" id="{F40B531D-126B-930F-4ADE-544F961CEC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94913" y="2711196"/>
            <a:ext cx="457200" cy="457200"/>
          </a:xfrm>
          <a:prstGeom prst="rect">
            <a:avLst/>
          </a:prstGeom>
        </p:spPr>
      </p:pic>
      <p:pic>
        <p:nvPicPr>
          <p:cNvPr id="13" name="Graphic 12" descr="Dizzy face outline outline">
            <a:extLst>
              <a:ext uri="{FF2B5EF4-FFF2-40B4-BE49-F238E27FC236}">
                <a16:creationId xmlns:a16="http://schemas.microsoft.com/office/drawing/2014/main" id="{0B4DF48F-9927-966A-6C1E-3EDF6B7946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96000" y="2711196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557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21FD0-5964-051F-308D-9F3553A5F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5E6AD3-EEC8-A11B-6565-DC59FECA0ED3}"/>
              </a:ext>
            </a:extLst>
          </p:cNvPr>
          <p:cNvSpPr/>
          <p:nvPr/>
        </p:nvSpPr>
        <p:spPr>
          <a:xfrm>
            <a:off x="4736592" y="2450592"/>
            <a:ext cx="978408" cy="9784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797750-76CD-8267-B34A-853D0D5DD346}"/>
              </a:ext>
            </a:extLst>
          </p:cNvPr>
          <p:cNvSpPr/>
          <p:nvPr/>
        </p:nvSpPr>
        <p:spPr>
          <a:xfrm>
            <a:off x="5867400" y="2450592"/>
            <a:ext cx="978408" cy="9784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E63AD3-6E84-745C-DA2B-EDA28CA0B3E6}"/>
              </a:ext>
            </a:extLst>
          </p:cNvPr>
          <p:cNvSpPr/>
          <p:nvPr/>
        </p:nvSpPr>
        <p:spPr>
          <a:xfrm>
            <a:off x="267855" y="3581400"/>
            <a:ext cx="5447145" cy="306878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0F0544-14B7-CB5B-3ACB-68BD257CBE3C}"/>
              </a:ext>
            </a:extLst>
          </p:cNvPr>
          <p:cNvSpPr/>
          <p:nvPr/>
        </p:nvSpPr>
        <p:spPr>
          <a:xfrm>
            <a:off x="5867400" y="3581400"/>
            <a:ext cx="978408" cy="97840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Graphic 6" descr="Woozy face outline outline">
            <a:extLst>
              <a:ext uri="{FF2B5EF4-FFF2-40B4-BE49-F238E27FC236}">
                <a16:creationId xmlns:a16="http://schemas.microsoft.com/office/drawing/2014/main" id="{3AF1B5A5-2B6C-AEED-2DA6-F2D4F6FC4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3842004"/>
            <a:ext cx="457200" cy="457200"/>
          </a:xfrm>
          <a:prstGeom prst="rect">
            <a:avLst/>
          </a:prstGeom>
        </p:spPr>
      </p:pic>
      <p:pic>
        <p:nvPicPr>
          <p:cNvPr id="9" name="Graphic 8" descr="Tired face outline outline">
            <a:extLst>
              <a:ext uri="{FF2B5EF4-FFF2-40B4-BE49-F238E27FC236}">
                <a16:creationId xmlns:a16="http://schemas.microsoft.com/office/drawing/2014/main" id="{6EBF0BC3-2452-2179-6902-4217B2E52F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94913" y="3842004"/>
            <a:ext cx="457200" cy="457200"/>
          </a:xfrm>
          <a:prstGeom prst="rect">
            <a:avLst/>
          </a:prstGeom>
        </p:spPr>
      </p:pic>
      <p:pic>
        <p:nvPicPr>
          <p:cNvPr id="11" name="Graphic 10" descr="Grinning face outline outline">
            <a:extLst>
              <a:ext uri="{FF2B5EF4-FFF2-40B4-BE49-F238E27FC236}">
                <a16:creationId xmlns:a16="http://schemas.microsoft.com/office/drawing/2014/main" id="{51650AAA-88FA-91C0-116B-6A9E2269E7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94913" y="2711196"/>
            <a:ext cx="457200" cy="457200"/>
          </a:xfrm>
          <a:prstGeom prst="rect">
            <a:avLst/>
          </a:prstGeom>
        </p:spPr>
      </p:pic>
      <p:pic>
        <p:nvPicPr>
          <p:cNvPr id="13" name="Graphic 12" descr="Dizzy face outline outline">
            <a:extLst>
              <a:ext uri="{FF2B5EF4-FFF2-40B4-BE49-F238E27FC236}">
                <a16:creationId xmlns:a16="http://schemas.microsoft.com/office/drawing/2014/main" id="{C4AC6A69-6D38-BCE6-EADD-1FFFA66840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96000" y="2711196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572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D0BC3-2B06-6D90-8F11-E854033D3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827705-2306-181F-00C4-6E547293ED3B}"/>
              </a:ext>
            </a:extLst>
          </p:cNvPr>
          <p:cNvSpPr/>
          <p:nvPr/>
        </p:nvSpPr>
        <p:spPr>
          <a:xfrm>
            <a:off x="4736592" y="2450592"/>
            <a:ext cx="978408" cy="9784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2011CA-B0E5-A77C-BDE4-2E0D0F34176A}"/>
              </a:ext>
            </a:extLst>
          </p:cNvPr>
          <p:cNvSpPr/>
          <p:nvPr/>
        </p:nvSpPr>
        <p:spPr>
          <a:xfrm>
            <a:off x="5867399" y="2450592"/>
            <a:ext cx="978408" cy="9784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AB9BDB-B1DB-CAE0-2B86-091D8CC3B867}"/>
              </a:ext>
            </a:extLst>
          </p:cNvPr>
          <p:cNvSpPr/>
          <p:nvPr/>
        </p:nvSpPr>
        <p:spPr>
          <a:xfrm>
            <a:off x="4736592" y="3581400"/>
            <a:ext cx="978408" cy="97840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686FE4-6EB6-E9EE-6C32-DE8EF4C0D513}"/>
              </a:ext>
            </a:extLst>
          </p:cNvPr>
          <p:cNvSpPr/>
          <p:nvPr/>
        </p:nvSpPr>
        <p:spPr>
          <a:xfrm>
            <a:off x="5867399" y="3581399"/>
            <a:ext cx="6093691" cy="305954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Graphic 6" descr="Woozy face outline outline">
            <a:extLst>
              <a:ext uri="{FF2B5EF4-FFF2-40B4-BE49-F238E27FC236}">
                <a16:creationId xmlns:a16="http://schemas.microsoft.com/office/drawing/2014/main" id="{FFDA5163-2FF1-6F4B-90D9-220D0CD017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3842004"/>
            <a:ext cx="457200" cy="457200"/>
          </a:xfrm>
          <a:prstGeom prst="rect">
            <a:avLst/>
          </a:prstGeom>
        </p:spPr>
      </p:pic>
      <p:pic>
        <p:nvPicPr>
          <p:cNvPr id="9" name="Graphic 8" descr="Tired face outline outline">
            <a:extLst>
              <a:ext uri="{FF2B5EF4-FFF2-40B4-BE49-F238E27FC236}">
                <a16:creationId xmlns:a16="http://schemas.microsoft.com/office/drawing/2014/main" id="{6ADE383D-E60C-E304-5639-A1A5E5FEFB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94913" y="3842004"/>
            <a:ext cx="457200" cy="457200"/>
          </a:xfrm>
          <a:prstGeom prst="rect">
            <a:avLst/>
          </a:prstGeom>
        </p:spPr>
      </p:pic>
      <p:pic>
        <p:nvPicPr>
          <p:cNvPr id="11" name="Graphic 10" descr="Grinning face outline outline">
            <a:extLst>
              <a:ext uri="{FF2B5EF4-FFF2-40B4-BE49-F238E27FC236}">
                <a16:creationId xmlns:a16="http://schemas.microsoft.com/office/drawing/2014/main" id="{84BE3466-D78B-C641-632C-F1F40CC16A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94913" y="2711196"/>
            <a:ext cx="457200" cy="457200"/>
          </a:xfrm>
          <a:prstGeom prst="rect">
            <a:avLst/>
          </a:prstGeom>
        </p:spPr>
      </p:pic>
      <p:pic>
        <p:nvPicPr>
          <p:cNvPr id="13" name="Graphic 12" descr="Dizzy face outline outline">
            <a:extLst>
              <a:ext uri="{FF2B5EF4-FFF2-40B4-BE49-F238E27FC236}">
                <a16:creationId xmlns:a16="http://schemas.microsoft.com/office/drawing/2014/main" id="{D431AADC-E071-49AC-0D71-B5EF6AC02E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96000" y="2711196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20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Picture 211" descr="A large building with a spire with Notre Dame de Paris in the background">
            <a:extLst>
              <a:ext uri="{FF2B5EF4-FFF2-40B4-BE49-F238E27FC236}">
                <a16:creationId xmlns:a16="http://schemas.microsoft.com/office/drawing/2014/main" id="{929E0368-F22D-8538-06A5-5C0F7D60A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77029" y="0"/>
            <a:ext cx="9114971" cy="6874551"/>
          </a:xfrm>
          <a:prstGeom prst="rect">
            <a:avLst/>
          </a:prstGeom>
        </p:spPr>
      </p:pic>
      <p:sp>
        <p:nvSpPr>
          <p:cNvPr id="208" name="Freeform: Shape 207">
            <a:extLst>
              <a:ext uri="{FF2B5EF4-FFF2-40B4-BE49-F238E27FC236}">
                <a16:creationId xmlns:a16="http://schemas.microsoft.com/office/drawing/2014/main" id="{BC7ADD4D-7DCD-E965-1975-C09C9C33A0F0}"/>
              </a:ext>
            </a:extLst>
          </p:cNvPr>
          <p:cNvSpPr/>
          <p:nvPr/>
        </p:nvSpPr>
        <p:spPr>
          <a:xfrm>
            <a:off x="0" y="-567688"/>
            <a:ext cx="18368221" cy="7993376"/>
          </a:xfrm>
          <a:custGeom>
            <a:avLst/>
            <a:gdLst>
              <a:gd name="connsiteX0" fmla="*/ 11139671 w 18368221"/>
              <a:gd name="connsiteY0" fmla="*/ 7426484 h 7993376"/>
              <a:gd name="connsiteX1" fmla="*/ 11844521 w 18368221"/>
              <a:gd name="connsiteY1" fmla="*/ 7426484 h 7993376"/>
              <a:gd name="connsiteX2" fmla="*/ 11844521 w 18368221"/>
              <a:gd name="connsiteY2" fmla="*/ 7817164 h 7993376"/>
              <a:gd name="connsiteX3" fmla="*/ 11492096 w 18368221"/>
              <a:gd name="connsiteY3" fmla="*/ 7993376 h 7993376"/>
              <a:gd name="connsiteX4" fmla="*/ 11139671 w 18368221"/>
              <a:gd name="connsiteY4" fmla="*/ 7817164 h 7993376"/>
              <a:gd name="connsiteX5" fmla="*/ 10328666 w 18368221"/>
              <a:gd name="connsiteY5" fmla="*/ 7426484 h 7993376"/>
              <a:gd name="connsiteX6" fmla="*/ 11033516 w 18368221"/>
              <a:gd name="connsiteY6" fmla="*/ 7426484 h 7993376"/>
              <a:gd name="connsiteX7" fmla="*/ 11033516 w 18368221"/>
              <a:gd name="connsiteY7" fmla="*/ 7817164 h 7993376"/>
              <a:gd name="connsiteX8" fmla="*/ 10681091 w 18368221"/>
              <a:gd name="connsiteY8" fmla="*/ 7993376 h 7993376"/>
              <a:gd name="connsiteX9" fmla="*/ 10328666 w 18368221"/>
              <a:gd name="connsiteY9" fmla="*/ 7817164 h 7993376"/>
              <a:gd name="connsiteX10" fmla="*/ 9551181 w 18368221"/>
              <a:gd name="connsiteY10" fmla="*/ 7426484 h 7993376"/>
              <a:gd name="connsiteX11" fmla="*/ 10256031 w 18368221"/>
              <a:gd name="connsiteY11" fmla="*/ 7426484 h 7993376"/>
              <a:gd name="connsiteX12" fmla="*/ 10256031 w 18368221"/>
              <a:gd name="connsiteY12" fmla="*/ 7817164 h 7993376"/>
              <a:gd name="connsiteX13" fmla="*/ 9903606 w 18368221"/>
              <a:gd name="connsiteY13" fmla="*/ 7993376 h 7993376"/>
              <a:gd name="connsiteX14" fmla="*/ 9551181 w 18368221"/>
              <a:gd name="connsiteY14" fmla="*/ 7817164 h 7993376"/>
              <a:gd name="connsiteX15" fmla="*/ 8773696 w 18368221"/>
              <a:gd name="connsiteY15" fmla="*/ 7426484 h 7993376"/>
              <a:gd name="connsiteX16" fmla="*/ 9478546 w 18368221"/>
              <a:gd name="connsiteY16" fmla="*/ 7426484 h 7993376"/>
              <a:gd name="connsiteX17" fmla="*/ 9478546 w 18368221"/>
              <a:gd name="connsiteY17" fmla="*/ 7817164 h 7993376"/>
              <a:gd name="connsiteX18" fmla="*/ 9126121 w 18368221"/>
              <a:gd name="connsiteY18" fmla="*/ 7993376 h 7993376"/>
              <a:gd name="connsiteX19" fmla="*/ 8773696 w 18368221"/>
              <a:gd name="connsiteY19" fmla="*/ 7817164 h 7993376"/>
              <a:gd name="connsiteX20" fmla="*/ 7991484 w 18368221"/>
              <a:gd name="connsiteY20" fmla="*/ 7426484 h 7993376"/>
              <a:gd name="connsiteX21" fmla="*/ 8696304 w 18368221"/>
              <a:gd name="connsiteY21" fmla="*/ 7426484 h 7993376"/>
              <a:gd name="connsiteX22" fmla="*/ 8696304 w 18368221"/>
              <a:gd name="connsiteY22" fmla="*/ 7817164 h 7993376"/>
              <a:gd name="connsiteX23" fmla="*/ 8343908 w 18368221"/>
              <a:gd name="connsiteY23" fmla="*/ 7993376 h 7993376"/>
              <a:gd name="connsiteX24" fmla="*/ 7991484 w 18368221"/>
              <a:gd name="connsiteY24" fmla="*/ 7817164 h 7993376"/>
              <a:gd name="connsiteX25" fmla="*/ 7213999 w 18368221"/>
              <a:gd name="connsiteY25" fmla="*/ 7426484 h 7993376"/>
              <a:gd name="connsiteX26" fmla="*/ 7918848 w 18368221"/>
              <a:gd name="connsiteY26" fmla="*/ 7426484 h 7993376"/>
              <a:gd name="connsiteX27" fmla="*/ 7918848 w 18368221"/>
              <a:gd name="connsiteY27" fmla="*/ 7817164 h 7993376"/>
              <a:gd name="connsiteX28" fmla="*/ 7566424 w 18368221"/>
              <a:gd name="connsiteY28" fmla="*/ 7993376 h 7993376"/>
              <a:gd name="connsiteX29" fmla="*/ 7213999 w 18368221"/>
              <a:gd name="connsiteY29" fmla="*/ 7817164 h 7993376"/>
              <a:gd name="connsiteX30" fmla="*/ 6436514 w 18368221"/>
              <a:gd name="connsiteY30" fmla="*/ 7426484 h 7993376"/>
              <a:gd name="connsiteX31" fmla="*/ 7141366 w 18368221"/>
              <a:gd name="connsiteY31" fmla="*/ 7426484 h 7993376"/>
              <a:gd name="connsiteX32" fmla="*/ 7141366 w 18368221"/>
              <a:gd name="connsiteY32" fmla="*/ 7817164 h 7993376"/>
              <a:gd name="connsiteX33" fmla="*/ 6788941 w 18368221"/>
              <a:gd name="connsiteY33" fmla="*/ 7993376 h 7993376"/>
              <a:gd name="connsiteX34" fmla="*/ 6436514 w 18368221"/>
              <a:gd name="connsiteY34" fmla="*/ 7817164 h 7993376"/>
              <a:gd name="connsiteX35" fmla="*/ 5659033 w 18368221"/>
              <a:gd name="connsiteY35" fmla="*/ 7426484 h 7993376"/>
              <a:gd name="connsiteX36" fmla="*/ 6363881 w 18368221"/>
              <a:gd name="connsiteY36" fmla="*/ 7426484 h 7993376"/>
              <a:gd name="connsiteX37" fmla="*/ 6363881 w 18368221"/>
              <a:gd name="connsiteY37" fmla="*/ 7817164 h 7993376"/>
              <a:gd name="connsiteX38" fmla="*/ 6011454 w 18368221"/>
              <a:gd name="connsiteY38" fmla="*/ 7993376 h 7993376"/>
              <a:gd name="connsiteX39" fmla="*/ 5659033 w 18368221"/>
              <a:gd name="connsiteY39" fmla="*/ 7817164 h 7993376"/>
              <a:gd name="connsiteX40" fmla="*/ 4876789 w 18368221"/>
              <a:gd name="connsiteY40" fmla="*/ 7426484 h 7993376"/>
              <a:gd name="connsiteX41" fmla="*/ 5581636 w 18368221"/>
              <a:gd name="connsiteY41" fmla="*/ 7426484 h 7993376"/>
              <a:gd name="connsiteX42" fmla="*/ 5581636 w 18368221"/>
              <a:gd name="connsiteY42" fmla="*/ 7817164 h 7993376"/>
              <a:gd name="connsiteX43" fmla="*/ 5229213 w 18368221"/>
              <a:gd name="connsiteY43" fmla="*/ 7993376 h 7993376"/>
              <a:gd name="connsiteX44" fmla="*/ 4876789 w 18368221"/>
              <a:gd name="connsiteY44" fmla="*/ 7817164 h 7993376"/>
              <a:gd name="connsiteX45" fmla="*/ 16944005 w 18368221"/>
              <a:gd name="connsiteY45" fmla="*/ 7233758 h 7993376"/>
              <a:gd name="connsiteX46" fmla="*/ 17296429 w 18368221"/>
              <a:gd name="connsiteY46" fmla="*/ 7409971 h 7993376"/>
              <a:gd name="connsiteX47" fmla="*/ 17296429 w 18368221"/>
              <a:gd name="connsiteY47" fmla="*/ 7817164 h 7993376"/>
              <a:gd name="connsiteX48" fmla="*/ 16944005 w 18368221"/>
              <a:gd name="connsiteY48" fmla="*/ 7993376 h 7993376"/>
              <a:gd name="connsiteX49" fmla="*/ 16591580 w 18368221"/>
              <a:gd name="connsiteY49" fmla="*/ 7817164 h 7993376"/>
              <a:gd name="connsiteX50" fmla="*/ 16591580 w 18368221"/>
              <a:gd name="connsiteY50" fmla="*/ 7409971 h 7993376"/>
              <a:gd name="connsiteX51" fmla="*/ 16166520 w 18368221"/>
              <a:gd name="connsiteY51" fmla="*/ 7233758 h 7993376"/>
              <a:gd name="connsiteX52" fmla="*/ 16518945 w 18368221"/>
              <a:gd name="connsiteY52" fmla="*/ 7409971 h 7993376"/>
              <a:gd name="connsiteX53" fmla="*/ 16518945 w 18368221"/>
              <a:gd name="connsiteY53" fmla="*/ 7817164 h 7993376"/>
              <a:gd name="connsiteX54" fmla="*/ 16166520 w 18368221"/>
              <a:gd name="connsiteY54" fmla="*/ 7993376 h 7993376"/>
              <a:gd name="connsiteX55" fmla="*/ 15814095 w 18368221"/>
              <a:gd name="connsiteY55" fmla="*/ 7817164 h 7993376"/>
              <a:gd name="connsiteX56" fmla="*/ 15814095 w 18368221"/>
              <a:gd name="connsiteY56" fmla="*/ 7409971 h 7993376"/>
              <a:gd name="connsiteX57" fmla="*/ 15389035 w 18368221"/>
              <a:gd name="connsiteY57" fmla="*/ 7233758 h 7993376"/>
              <a:gd name="connsiteX58" fmla="*/ 15741460 w 18368221"/>
              <a:gd name="connsiteY58" fmla="*/ 7409971 h 7993376"/>
              <a:gd name="connsiteX59" fmla="*/ 15741460 w 18368221"/>
              <a:gd name="connsiteY59" fmla="*/ 7817164 h 7993376"/>
              <a:gd name="connsiteX60" fmla="*/ 15389035 w 18368221"/>
              <a:gd name="connsiteY60" fmla="*/ 7993376 h 7993376"/>
              <a:gd name="connsiteX61" fmla="*/ 15036610 w 18368221"/>
              <a:gd name="connsiteY61" fmla="*/ 7817164 h 7993376"/>
              <a:gd name="connsiteX62" fmla="*/ 15036610 w 18368221"/>
              <a:gd name="connsiteY62" fmla="*/ 7409971 h 7993376"/>
              <a:gd name="connsiteX63" fmla="*/ 14606793 w 18368221"/>
              <a:gd name="connsiteY63" fmla="*/ 7233758 h 7993376"/>
              <a:gd name="connsiteX64" fmla="*/ 14959218 w 18368221"/>
              <a:gd name="connsiteY64" fmla="*/ 7409971 h 7993376"/>
              <a:gd name="connsiteX65" fmla="*/ 14959218 w 18368221"/>
              <a:gd name="connsiteY65" fmla="*/ 7817164 h 7993376"/>
              <a:gd name="connsiteX66" fmla="*/ 14606793 w 18368221"/>
              <a:gd name="connsiteY66" fmla="*/ 7993376 h 7993376"/>
              <a:gd name="connsiteX67" fmla="*/ 14254368 w 18368221"/>
              <a:gd name="connsiteY67" fmla="*/ 7817164 h 7993376"/>
              <a:gd name="connsiteX68" fmla="*/ 14254368 w 18368221"/>
              <a:gd name="connsiteY68" fmla="*/ 7409971 h 7993376"/>
              <a:gd name="connsiteX69" fmla="*/ 13829308 w 18368221"/>
              <a:gd name="connsiteY69" fmla="*/ 7233758 h 7993376"/>
              <a:gd name="connsiteX70" fmla="*/ 14181733 w 18368221"/>
              <a:gd name="connsiteY70" fmla="*/ 7409971 h 7993376"/>
              <a:gd name="connsiteX71" fmla="*/ 14181733 w 18368221"/>
              <a:gd name="connsiteY71" fmla="*/ 7817164 h 7993376"/>
              <a:gd name="connsiteX72" fmla="*/ 13829308 w 18368221"/>
              <a:gd name="connsiteY72" fmla="*/ 7993376 h 7993376"/>
              <a:gd name="connsiteX73" fmla="*/ 13476883 w 18368221"/>
              <a:gd name="connsiteY73" fmla="*/ 7817164 h 7993376"/>
              <a:gd name="connsiteX74" fmla="*/ 13476883 w 18368221"/>
              <a:gd name="connsiteY74" fmla="*/ 7409971 h 7993376"/>
              <a:gd name="connsiteX75" fmla="*/ 13051823 w 18368221"/>
              <a:gd name="connsiteY75" fmla="*/ 7233758 h 7993376"/>
              <a:gd name="connsiteX76" fmla="*/ 13404248 w 18368221"/>
              <a:gd name="connsiteY76" fmla="*/ 7409971 h 7993376"/>
              <a:gd name="connsiteX77" fmla="*/ 13404248 w 18368221"/>
              <a:gd name="connsiteY77" fmla="*/ 7817164 h 7993376"/>
              <a:gd name="connsiteX78" fmla="*/ 13051823 w 18368221"/>
              <a:gd name="connsiteY78" fmla="*/ 7993376 h 7993376"/>
              <a:gd name="connsiteX79" fmla="*/ 12699398 w 18368221"/>
              <a:gd name="connsiteY79" fmla="*/ 7817164 h 7993376"/>
              <a:gd name="connsiteX80" fmla="*/ 12699398 w 18368221"/>
              <a:gd name="connsiteY80" fmla="*/ 7409971 h 7993376"/>
              <a:gd name="connsiteX81" fmla="*/ 12274338 w 18368221"/>
              <a:gd name="connsiteY81" fmla="*/ 7233758 h 7993376"/>
              <a:gd name="connsiteX82" fmla="*/ 12626763 w 18368221"/>
              <a:gd name="connsiteY82" fmla="*/ 7409971 h 7993376"/>
              <a:gd name="connsiteX83" fmla="*/ 12626763 w 18368221"/>
              <a:gd name="connsiteY83" fmla="*/ 7817164 h 7993376"/>
              <a:gd name="connsiteX84" fmla="*/ 12274338 w 18368221"/>
              <a:gd name="connsiteY84" fmla="*/ 7993376 h 7993376"/>
              <a:gd name="connsiteX85" fmla="*/ 11921913 w 18368221"/>
              <a:gd name="connsiteY85" fmla="*/ 7817164 h 7993376"/>
              <a:gd name="connsiteX86" fmla="*/ 11921913 w 18368221"/>
              <a:gd name="connsiteY86" fmla="*/ 7426484 h 7993376"/>
              <a:gd name="connsiteX87" fmla="*/ 12191957 w 18368221"/>
              <a:gd name="connsiteY87" fmla="*/ 7426484 h 7993376"/>
              <a:gd name="connsiteX88" fmla="*/ 12191957 w 18368221"/>
              <a:gd name="connsiteY88" fmla="*/ 7274949 h 7993376"/>
              <a:gd name="connsiteX89" fmla="*/ 12191957 w 18368221"/>
              <a:gd name="connsiteY89" fmla="*/ 6715610 h 7993376"/>
              <a:gd name="connsiteX90" fmla="*/ 12225976 w 18368221"/>
              <a:gd name="connsiteY90" fmla="*/ 6732619 h 7993376"/>
              <a:gd name="connsiteX91" fmla="*/ 12225976 w 18368221"/>
              <a:gd name="connsiteY91" fmla="*/ 7139812 h 7993376"/>
              <a:gd name="connsiteX92" fmla="*/ 12191957 w 18368221"/>
              <a:gd name="connsiteY92" fmla="*/ 7156822 h 7993376"/>
              <a:gd name="connsiteX93" fmla="*/ 17325461 w 18368221"/>
              <a:gd name="connsiteY93" fmla="*/ 6556406 h 7993376"/>
              <a:gd name="connsiteX94" fmla="*/ 17677885 w 18368221"/>
              <a:gd name="connsiteY94" fmla="*/ 6732619 h 7993376"/>
              <a:gd name="connsiteX95" fmla="*/ 17677885 w 18368221"/>
              <a:gd name="connsiteY95" fmla="*/ 7139812 h 7993376"/>
              <a:gd name="connsiteX96" fmla="*/ 17325461 w 18368221"/>
              <a:gd name="connsiteY96" fmla="*/ 7316024 h 7993376"/>
              <a:gd name="connsiteX97" fmla="*/ 16973035 w 18368221"/>
              <a:gd name="connsiteY97" fmla="*/ 7139812 h 7993376"/>
              <a:gd name="connsiteX98" fmla="*/ 16973035 w 18368221"/>
              <a:gd name="connsiteY98" fmla="*/ 6732619 h 7993376"/>
              <a:gd name="connsiteX99" fmla="*/ 16547975 w 18368221"/>
              <a:gd name="connsiteY99" fmla="*/ 6556406 h 7993376"/>
              <a:gd name="connsiteX100" fmla="*/ 16900401 w 18368221"/>
              <a:gd name="connsiteY100" fmla="*/ 6732619 h 7993376"/>
              <a:gd name="connsiteX101" fmla="*/ 16900401 w 18368221"/>
              <a:gd name="connsiteY101" fmla="*/ 7139812 h 7993376"/>
              <a:gd name="connsiteX102" fmla="*/ 16547975 w 18368221"/>
              <a:gd name="connsiteY102" fmla="*/ 7316024 h 7993376"/>
              <a:gd name="connsiteX103" fmla="*/ 16195550 w 18368221"/>
              <a:gd name="connsiteY103" fmla="*/ 7139812 h 7993376"/>
              <a:gd name="connsiteX104" fmla="*/ 16195550 w 18368221"/>
              <a:gd name="connsiteY104" fmla="*/ 6732619 h 7993376"/>
              <a:gd name="connsiteX105" fmla="*/ 15770490 w 18368221"/>
              <a:gd name="connsiteY105" fmla="*/ 6556406 h 7993376"/>
              <a:gd name="connsiteX106" fmla="*/ 16122915 w 18368221"/>
              <a:gd name="connsiteY106" fmla="*/ 6732619 h 7993376"/>
              <a:gd name="connsiteX107" fmla="*/ 16122915 w 18368221"/>
              <a:gd name="connsiteY107" fmla="*/ 7139812 h 7993376"/>
              <a:gd name="connsiteX108" fmla="*/ 15770490 w 18368221"/>
              <a:gd name="connsiteY108" fmla="*/ 7316024 h 7993376"/>
              <a:gd name="connsiteX109" fmla="*/ 15418065 w 18368221"/>
              <a:gd name="connsiteY109" fmla="*/ 7139812 h 7993376"/>
              <a:gd name="connsiteX110" fmla="*/ 15418065 w 18368221"/>
              <a:gd name="connsiteY110" fmla="*/ 6732619 h 7993376"/>
              <a:gd name="connsiteX111" fmla="*/ 14988248 w 18368221"/>
              <a:gd name="connsiteY111" fmla="*/ 6556406 h 7993376"/>
              <a:gd name="connsiteX112" fmla="*/ 15340673 w 18368221"/>
              <a:gd name="connsiteY112" fmla="*/ 6732619 h 7993376"/>
              <a:gd name="connsiteX113" fmla="*/ 15340673 w 18368221"/>
              <a:gd name="connsiteY113" fmla="*/ 7139812 h 7993376"/>
              <a:gd name="connsiteX114" fmla="*/ 14988248 w 18368221"/>
              <a:gd name="connsiteY114" fmla="*/ 7316024 h 7993376"/>
              <a:gd name="connsiteX115" fmla="*/ 14635823 w 18368221"/>
              <a:gd name="connsiteY115" fmla="*/ 7139812 h 7993376"/>
              <a:gd name="connsiteX116" fmla="*/ 14635823 w 18368221"/>
              <a:gd name="connsiteY116" fmla="*/ 6732619 h 7993376"/>
              <a:gd name="connsiteX117" fmla="*/ 14210763 w 18368221"/>
              <a:gd name="connsiteY117" fmla="*/ 6556406 h 7993376"/>
              <a:gd name="connsiteX118" fmla="*/ 14563188 w 18368221"/>
              <a:gd name="connsiteY118" fmla="*/ 6732619 h 7993376"/>
              <a:gd name="connsiteX119" fmla="*/ 14563188 w 18368221"/>
              <a:gd name="connsiteY119" fmla="*/ 7139812 h 7993376"/>
              <a:gd name="connsiteX120" fmla="*/ 14210763 w 18368221"/>
              <a:gd name="connsiteY120" fmla="*/ 7316024 h 7993376"/>
              <a:gd name="connsiteX121" fmla="*/ 13858338 w 18368221"/>
              <a:gd name="connsiteY121" fmla="*/ 7139812 h 7993376"/>
              <a:gd name="connsiteX122" fmla="*/ 13858338 w 18368221"/>
              <a:gd name="connsiteY122" fmla="*/ 6732619 h 7993376"/>
              <a:gd name="connsiteX123" fmla="*/ 13433278 w 18368221"/>
              <a:gd name="connsiteY123" fmla="*/ 6556406 h 7993376"/>
              <a:gd name="connsiteX124" fmla="*/ 13785703 w 18368221"/>
              <a:gd name="connsiteY124" fmla="*/ 6732619 h 7993376"/>
              <a:gd name="connsiteX125" fmla="*/ 13785703 w 18368221"/>
              <a:gd name="connsiteY125" fmla="*/ 7139812 h 7993376"/>
              <a:gd name="connsiteX126" fmla="*/ 13433278 w 18368221"/>
              <a:gd name="connsiteY126" fmla="*/ 7316024 h 7993376"/>
              <a:gd name="connsiteX127" fmla="*/ 13080853 w 18368221"/>
              <a:gd name="connsiteY127" fmla="*/ 7139812 h 7993376"/>
              <a:gd name="connsiteX128" fmla="*/ 13080853 w 18368221"/>
              <a:gd name="connsiteY128" fmla="*/ 6732619 h 7993376"/>
              <a:gd name="connsiteX129" fmla="*/ 12655793 w 18368221"/>
              <a:gd name="connsiteY129" fmla="*/ 6556406 h 7993376"/>
              <a:gd name="connsiteX130" fmla="*/ 13008218 w 18368221"/>
              <a:gd name="connsiteY130" fmla="*/ 6732619 h 7993376"/>
              <a:gd name="connsiteX131" fmla="*/ 13008218 w 18368221"/>
              <a:gd name="connsiteY131" fmla="*/ 7139812 h 7993376"/>
              <a:gd name="connsiteX132" fmla="*/ 12655793 w 18368221"/>
              <a:gd name="connsiteY132" fmla="*/ 7316024 h 7993376"/>
              <a:gd name="connsiteX133" fmla="*/ 12303368 w 18368221"/>
              <a:gd name="connsiteY133" fmla="*/ 7139812 h 7993376"/>
              <a:gd name="connsiteX134" fmla="*/ 12303368 w 18368221"/>
              <a:gd name="connsiteY134" fmla="*/ 6732619 h 7993376"/>
              <a:gd name="connsiteX135" fmla="*/ 11062546 w 18368221"/>
              <a:gd name="connsiteY135" fmla="*/ 6556406 h 7993376"/>
              <a:gd name="connsiteX136" fmla="*/ 10710121 w 18368221"/>
              <a:gd name="connsiteY136" fmla="*/ 6732619 h 7993376"/>
              <a:gd name="connsiteX137" fmla="*/ 10710121 w 18368221"/>
              <a:gd name="connsiteY137" fmla="*/ 7139812 h 7993376"/>
              <a:gd name="connsiteX138" fmla="*/ 11062546 w 18368221"/>
              <a:gd name="connsiteY138" fmla="*/ 7316024 h 7993376"/>
              <a:gd name="connsiteX139" fmla="*/ 11414971 w 18368221"/>
              <a:gd name="connsiteY139" fmla="*/ 7139812 h 7993376"/>
              <a:gd name="connsiteX140" fmla="*/ 11414971 w 18368221"/>
              <a:gd name="connsiteY140" fmla="*/ 6732619 h 7993376"/>
              <a:gd name="connsiteX141" fmla="*/ 10285061 w 18368221"/>
              <a:gd name="connsiteY141" fmla="*/ 6556406 h 7993376"/>
              <a:gd name="connsiteX142" fmla="*/ 9932636 w 18368221"/>
              <a:gd name="connsiteY142" fmla="*/ 6732619 h 7993376"/>
              <a:gd name="connsiteX143" fmla="*/ 9932636 w 18368221"/>
              <a:gd name="connsiteY143" fmla="*/ 7139812 h 7993376"/>
              <a:gd name="connsiteX144" fmla="*/ 10285061 w 18368221"/>
              <a:gd name="connsiteY144" fmla="*/ 7316024 h 7993376"/>
              <a:gd name="connsiteX145" fmla="*/ 10637486 w 18368221"/>
              <a:gd name="connsiteY145" fmla="*/ 7139812 h 7993376"/>
              <a:gd name="connsiteX146" fmla="*/ 10637486 w 18368221"/>
              <a:gd name="connsiteY146" fmla="*/ 6732619 h 7993376"/>
              <a:gd name="connsiteX147" fmla="*/ 9507576 w 18368221"/>
              <a:gd name="connsiteY147" fmla="*/ 6556406 h 7993376"/>
              <a:gd name="connsiteX148" fmla="*/ 9155151 w 18368221"/>
              <a:gd name="connsiteY148" fmla="*/ 6732619 h 7993376"/>
              <a:gd name="connsiteX149" fmla="*/ 9155151 w 18368221"/>
              <a:gd name="connsiteY149" fmla="*/ 7139812 h 7993376"/>
              <a:gd name="connsiteX150" fmla="*/ 9507576 w 18368221"/>
              <a:gd name="connsiteY150" fmla="*/ 7316024 h 7993376"/>
              <a:gd name="connsiteX151" fmla="*/ 9860001 w 18368221"/>
              <a:gd name="connsiteY151" fmla="*/ 7139812 h 7993376"/>
              <a:gd name="connsiteX152" fmla="*/ 9860001 w 18368221"/>
              <a:gd name="connsiteY152" fmla="*/ 6732619 h 7993376"/>
              <a:gd name="connsiteX153" fmla="*/ 8725334 w 18368221"/>
              <a:gd name="connsiteY153" fmla="*/ 6556406 h 7993376"/>
              <a:gd name="connsiteX154" fmla="*/ 8372937 w 18368221"/>
              <a:gd name="connsiteY154" fmla="*/ 6732619 h 7993376"/>
              <a:gd name="connsiteX155" fmla="*/ 8372937 w 18368221"/>
              <a:gd name="connsiteY155" fmla="*/ 7139812 h 7993376"/>
              <a:gd name="connsiteX156" fmla="*/ 8725334 w 18368221"/>
              <a:gd name="connsiteY156" fmla="*/ 7316024 h 7993376"/>
              <a:gd name="connsiteX157" fmla="*/ 9077759 w 18368221"/>
              <a:gd name="connsiteY157" fmla="*/ 7139812 h 7993376"/>
              <a:gd name="connsiteX158" fmla="*/ 9077759 w 18368221"/>
              <a:gd name="connsiteY158" fmla="*/ 6732619 h 7993376"/>
              <a:gd name="connsiteX159" fmla="*/ 7947879 w 18368221"/>
              <a:gd name="connsiteY159" fmla="*/ 6556406 h 7993376"/>
              <a:gd name="connsiteX160" fmla="*/ 7595454 w 18368221"/>
              <a:gd name="connsiteY160" fmla="*/ 6732619 h 7993376"/>
              <a:gd name="connsiteX161" fmla="*/ 7595454 w 18368221"/>
              <a:gd name="connsiteY161" fmla="*/ 7139812 h 7993376"/>
              <a:gd name="connsiteX162" fmla="*/ 7947879 w 18368221"/>
              <a:gd name="connsiteY162" fmla="*/ 7316024 h 7993376"/>
              <a:gd name="connsiteX163" fmla="*/ 8300302 w 18368221"/>
              <a:gd name="connsiteY163" fmla="*/ 7139812 h 7993376"/>
              <a:gd name="connsiteX164" fmla="*/ 8300302 w 18368221"/>
              <a:gd name="connsiteY164" fmla="*/ 6732619 h 7993376"/>
              <a:gd name="connsiteX165" fmla="*/ 7170394 w 18368221"/>
              <a:gd name="connsiteY165" fmla="*/ 6556406 h 7993376"/>
              <a:gd name="connsiteX166" fmla="*/ 6817968 w 18368221"/>
              <a:gd name="connsiteY166" fmla="*/ 6732619 h 7993376"/>
              <a:gd name="connsiteX167" fmla="*/ 6817968 w 18368221"/>
              <a:gd name="connsiteY167" fmla="*/ 7139812 h 7993376"/>
              <a:gd name="connsiteX168" fmla="*/ 7170394 w 18368221"/>
              <a:gd name="connsiteY168" fmla="*/ 7316024 h 7993376"/>
              <a:gd name="connsiteX169" fmla="*/ 7522819 w 18368221"/>
              <a:gd name="connsiteY169" fmla="*/ 7139812 h 7993376"/>
              <a:gd name="connsiteX170" fmla="*/ 7522819 w 18368221"/>
              <a:gd name="connsiteY170" fmla="*/ 6732619 h 7993376"/>
              <a:gd name="connsiteX171" fmla="*/ 6392910 w 18368221"/>
              <a:gd name="connsiteY171" fmla="*/ 6556406 h 7993376"/>
              <a:gd name="connsiteX172" fmla="*/ 6040486 w 18368221"/>
              <a:gd name="connsiteY172" fmla="*/ 6732619 h 7993376"/>
              <a:gd name="connsiteX173" fmla="*/ 6040486 w 18368221"/>
              <a:gd name="connsiteY173" fmla="*/ 7139812 h 7993376"/>
              <a:gd name="connsiteX174" fmla="*/ 6392910 w 18368221"/>
              <a:gd name="connsiteY174" fmla="*/ 7316024 h 7993376"/>
              <a:gd name="connsiteX175" fmla="*/ 6745334 w 18368221"/>
              <a:gd name="connsiteY175" fmla="*/ 7139812 h 7993376"/>
              <a:gd name="connsiteX176" fmla="*/ 6745334 w 18368221"/>
              <a:gd name="connsiteY176" fmla="*/ 6732619 h 7993376"/>
              <a:gd name="connsiteX177" fmla="*/ 5610665 w 18368221"/>
              <a:gd name="connsiteY177" fmla="*/ 6556406 h 7993376"/>
              <a:gd name="connsiteX178" fmla="*/ 5258245 w 18368221"/>
              <a:gd name="connsiteY178" fmla="*/ 6732619 h 7993376"/>
              <a:gd name="connsiteX179" fmla="*/ 5258245 w 18368221"/>
              <a:gd name="connsiteY179" fmla="*/ 7139812 h 7993376"/>
              <a:gd name="connsiteX180" fmla="*/ 5610665 w 18368221"/>
              <a:gd name="connsiteY180" fmla="*/ 7316024 h 7993376"/>
              <a:gd name="connsiteX181" fmla="*/ 5963092 w 18368221"/>
              <a:gd name="connsiteY181" fmla="*/ 7139812 h 7993376"/>
              <a:gd name="connsiteX182" fmla="*/ 5963092 w 18368221"/>
              <a:gd name="connsiteY182" fmla="*/ 6732619 h 7993376"/>
              <a:gd name="connsiteX183" fmla="*/ 17663369 w 18368221"/>
              <a:gd name="connsiteY183" fmla="*/ 5902795 h 7993376"/>
              <a:gd name="connsiteX184" fmla="*/ 18015795 w 18368221"/>
              <a:gd name="connsiteY184" fmla="*/ 6079008 h 7993376"/>
              <a:gd name="connsiteX185" fmla="*/ 18015795 w 18368221"/>
              <a:gd name="connsiteY185" fmla="*/ 6486201 h 7993376"/>
              <a:gd name="connsiteX186" fmla="*/ 17663369 w 18368221"/>
              <a:gd name="connsiteY186" fmla="*/ 6662413 h 7993376"/>
              <a:gd name="connsiteX187" fmla="*/ 17310945 w 18368221"/>
              <a:gd name="connsiteY187" fmla="*/ 6486201 h 7993376"/>
              <a:gd name="connsiteX188" fmla="*/ 17310945 w 18368221"/>
              <a:gd name="connsiteY188" fmla="*/ 6079008 h 7993376"/>
              <a:gd name="connsiteX189" fmla="*/ 16885885 w 18368221"/>
              <a:gd name="connsiteY189" fmla="*/ 5902795 h 7993376"/>
              <a:gd name="connsiteX190" fmla="*/ 17238309 w 18368221"/>
              <a:gd name="connsiteY190" fmla="*/ 6079008 h 7993376"/>
              <a:gd name="connsiteX191" fmla="*/ 17238309 w 18368221"/>
              <a:gd name="connsiteY191" fmla="*/ 6486201 h 7993376"/>
              <a:gd name="connsiteX192" fmla="*/ 16885885 w 18368221"/>
              <a:gd name="connsiteY192" fmla="*/ 6662413 h 7993376"/>
              <a:gd name="connsiteX193" fmla="*/ 16533460 w 18368221"/>
              <a:gd name="connsiteY193" fmla="*/ 6486201 h 7993376"/>
              <a:gd name="connsiteX194" fmla="*/ 16533460 w 18368221"/>
              <a:gd name="connsiteY194" fmla="*/ 6079008 h 7993376"/>
              <a:gd name="connsiteX195" fmla="*/ 16108400 w 18368221"/>
              <a:gd name="connsiteY195" fmla="*/ 5902795 h 7993376"/>
              <a:gd name="connsiteX196" fmla="*/ 16460825 w 18368221"/>
              <a:gd name="connsiteY196" fmla="*/ 6079008 h 7993376"/>
              <a:gd name="connsiteX197" fmla="*/ 16460825 w 18368221"/>
              <a:gd name="connsiteY197" fmla="*/ 6486201 h 7993376"/>
              <a:gd name="connsiteX198" fmla="*/ 16108400 w 18368221"/>
              <a:gd name="connsiteY198" fmla="*/ 6662413 h 7993376"/>
              <a:gd name="connsiteX199" fmla="*/ 15755975 w 18368221"/>
              <a:gd name="connsiteY199" fmla="*/ 6486201 h 7993376"/>
              <a:gd name="connsiteX200" fmla="*/ 15755975 w 18368221"/>
              <a:gd name="connsiteY200" fmla="*/ 6079008 h 7993376"/>
              <a:gd name="connsiteX201" fmla="*/ 15326158 w 18368221"/>
              <a:gd name="connsiteY201" fmla="*/ 5902795 h 7993376"/>
              <a:gd name="connsiteX202" fmla="*/ 15678583 w 18368221"/>
              <a:gd name="connsiteY202" fmla="*/ 6079008 h 7993376"/>
              <a:gd name="connsiteX203" fmla="*/ 15678583 w 18368221"/>
              <a:gd name="connsiteY203" fmla="*/ 6486201 h 7993376"/>
              <a:gd name="connsiteX204" fmla="*/ 15326158 w 18368221"/>
              <a:gd name="connsiteY204" fmla="*/ 6662413 h 7993376"/>
              <a:gd name="connsiteX205" fmla="*/ 14973733 w 18368221"/>
              <a:gd name="connsiteY205" fmla="*/ 6486201 h 7993376"/>
              <a:gd name="connsiteX206" fmla="*/ 14973733 w 18368221"/>
              <a:gd name="connsiteY206" fmla="*/ 6079008 h 7993376"/>
              <a:gd name="connsiteX207" fmla="*/ 14548673 w 18368221"/>
              <a:gd name="connsiteY207" fmla="*/ 5902795 h 7993376"/>
              <a:gd name="connsiteX208" fmla="*/ 14901098 w 18368221"/>
              <a:gd name="connsiteY208" fmla="*/ 6079008 h 7993376"/>
              <a:gd name="connsiteX209" fmla="*/ 14901098 w 18368221"/>
              <a:gd name="connsiteY209" fmla="*/ 6486201 h 7993376"/>
              <a:gd name="connsiteX210" fmla="*/ 14548673 w 18368221"/>
              <a:gd name="connsiteY210" fmla="*/ 6662413 h 7993376"/>
              <a:gd name="connsiteX211" fmla="*/ 14196248 w 18368221"/>
              <a:gd name="connsiteY211" fmla="*/ 6486201 h 7993376"/>
              <a:gd name="connsiteX212" fmla="*/ 14196248 w 18368221"/>
              <a:gd name="connsiteY212" fmla="*/ 6079008 h 7993376"/>
              <a:gd name="connsiteX213" fmla="*/ 13771188 w 18368221"/>
              <a:gd name="connsiteY213" fmla="*/ 5902795 h 7993376"/>
              <a:gd name="connsiteX214" fmla="*/ 14123613 w 18368221"/>
              <a:gd name="connsiteY214" fmla="*/ 6079008 h 7993376"/>
              <a:gd name="connsiteX215" fmla="*/ 14123613 w 18368221"/>
              <a:gd name="connsiteY215" fmla="*/ 6486201 h 7993376"/>
              <a:gd name="connsiteX216" fmla="*/ 13771188 w 18368221"/>
              <a:gd name="connsiteY216" fmla="*/ 6662413 h 7993376"/>
              <a:gd name="connsiteX217" fmla="*/ 13418763 w 18368221"/>
              <a:gd name="connsiteY217" fmla="*/ 6486201 h 7993376"/>
              <a:gd name="connsiteX218" fmla="*/ 13418763 w 18368221"/>
              <a:gd name="connsiteY218" fmla="*/ 6079008 h 7993376"/>
              <a:gd name="connsiteX219" fmla="*/ 12993703 w 18368221"/>
              <a:gd name="connsiteY219" fmla="*/ 5902795 h 7993376"/>
              <a:gd name="connsiteX220" fmla="*/ 13346128 w 18368221"/>
              <a:gd name="connsiteY220" fmla="*/ 6079008 h 7993376"/>
              <a:gd name="connsiteX221" fmla="*/ 13346128 w 18368221"/>
              <a:gd name="connsiteY221" fmla="*/ 6486201 h 7993376"/>
              <a:gd name="connsiteX222" fmla="*/ 12993703 w 18368221"/>
              <a:gd name="connsiteY222" fmla="*/ 6662413 h 7993376"/>
              <a:gd name="connsiteX223" fmla="*/ 12641278 w 18368221"/>
              <a:gd name="connsiteY223" fmla="*/ 6486201 h 7993376"/>
              <a:gd name="connsiteX224" fmla="*/ 12641278 w 18368221"/>
              <a:gd name="connsiteY224" fmla="*/ 6079008 h 7993376"/>
              <a:gd name="connsiteX225" fmla="*/ 12211461 w 18368221"/>
              <a:gd name="connsiteY225" fmla="*/ 5902795 h 7993376"/>
              <a:gd name="connsiteX226" fmla="*/ 12563886 w 18368221"/>
              <a:gd name="connsiteY226" fmla="*/ 6079008 h 7993376"/>
              <a:gd name="connsiteX227" fmla="*/ 12563886 w 18368221"/>
              <a:gd name="connsiteY227" fmla="*/ 6486201 h 7993376"/>
              <a:gd name="connsiteX228" fmla="*/ 12211461 w 18368221"/>
              <a:gd name="connsiteY228" fmla="*/ 6662413 h 7993376"/>
              <a:gd name="connsiteX229" fmla="*/ 12191957 w 18368221"/>
              <a:gd name="connsiteY229" fmla="*/ 6652661 h 7993376"/>
              <a:gd name="connsiteX230" fmla="*/ 12191957 w 18368221"/>
              <a:gd name="connsiteY230" fmla="*/ 5912547 h 7993376"/>
              <a:gd name="connsiteX231" fmla="*/ 11400456 w 18368221"/>
              <a:gd name="connsiteY231" fmla="*/ 5902795 h 7993376"/>
              <a:gd name="connsiteX232" fmla="*/ 11048031 w 18368221"/>
              <a:gd name="connsiteY232" fmla="*/ 6079008 h 7993376"/>
              <a:gd name="connsiteX233" fmla="*/ 11048031 w 18368221"/>
              <a:gd name="connsiteY233" fmla="*/ 6486201 h 7993376"/>
              <a:gd name="connsiteX234" fmla="*/ 11400456 w 18368221"/>
              <a:gd name="connsiteY234" fmla="*/ 6662413 h 7993376"/>
              <a:gd name="connsiteX235" fmla="*/ 11752881 w 18368221"/>
              <a:gd name="connsiteY235" fmla="*/ 6486201 h 7993376"/>
              <a:gd name="connsiteX236" fmla="*/ 11752881 w 18368221"/>
              <a:gd name="connsiteY236" fmla="*/ 6079008 h 7993376"/>
              <a:gd name="connsiteX237" fmla="*/ 10622971 w 18368221"/>
              <a:gd name="connsiteY237" fmla="*/ 5902795 h 7993376"/>
              <a:gd name="connsiteX238" fmla="*/ 10270546 w 18368221"/>
              <a:gd name="connsiteY238" fmla="*/ 6079008 h 7993376"/>
              <a:gd name="connsiteX239" fmla="*/ 10270546 w 18368221"/>
              <a:gd name="connsiteY239" fmla="*/ 6486201 h 7993376"/>
              <a:gd name="connsiteX240" fmla="*/ 10622971 w 18368221"/>
              <a:gd name="connsiteY240" fmla="*/ 6662413 h 7993376"/>
              <a:gd name="connsiteX241" fmla="*/ 10975396 w 18368221"/>
              <a:gd name="connsiteY241" fmla="*/ 6486201 h 7993376"/>
              <a:gd name="connsiteX242" fmla="*/ 10975396 w 18368221"/>
              <a:gd name="connsiteY242" fmla="*/ 6079008 h 7993376"/>
              <a:gd name="connsiteX243" fmla="*/ 9845486 w 18368221"/>
              <a:gd name="connsiteY243" fmla="*/ 5902795 h 7993376"/>
              <a:gd name="connsiteX244" fmla="*/ 9493061 w 18368221"/>
              <a:gd name="connsiteY244" fmla="*/ 6079008 h 7993376"/>
              <a:gd name="connsiteX245" fmla="*/ 9493061 w 18368221"/>
              <a:gd name="connsiteY245" fmla="*/ 6486201 h 7993376"/>
              <a:gd name="connsiteX246" fmla="*/ 9845486 w 18368221"/>
              <a:gd name="connsiteY246" fmla="*/ 6662413 h 7993376"/>
              <a:gd name="connsiteX247" fmla="*/ 10197911 w 18368221"/>
              <a:gd name="connsiteY247" fmla="*/ 6486201 h 7993376"/>
              <a:gd name="connsiteX248" fmla="*/ 10197911 w 18368221"/>
              <a:gd name="connsiteY248" fmla="*/ 6079008 h 7993376"/>
              <a:gd name="connsiteX249" fmla="*/ 9063244 w 18368221"/>
              <a:gd name="connsiteY249" fmla="*/ 5902795 h 7993376"/>
              <a:gd name="connsiteX250" fmla="*/ 8710819 w 18368221"/>
              <a:gd name="connsiteY250" fmla="*/ 6079008 h 7993376"/>
              <a:gd name="connsiteX251" fmla="*/ 8710819 w 18368221"/>
              <a:gd name="connsiteY251" fmla="*/ 6486201 h 7993376"/>
              <a:gd name="connsiteX252" fmla="*/ 9063244 w 18368221"/>
              <a:gd name="connsiteY252" fmla="*/ 6662413 h 7993376"/>
              <a:gd name="connsiteX253" fmla="*/ 9415669 w 18368221"/>
              <a:gd name="connsiteY253" fmla="*/ 6486201 h 7993376"/>
              <a:gd name="connsiteX254" fmla="*/ 9415669 w 18368221"/>
              <a:gd name="connsiteY254" fmla="*/ 6079008 h 7993376"/>
              <a:gd name="connsiteX255" fmla="*/ 8285787 w 18368221"/>
              <a:gd name="connsiteY255" fmla="*/ 5902795 h 7993376"/>
              <a:gd name="connsiteX256" fmla="*/ 7933363 w 18368221"/>
              <a:gd name="connsiteY256" fmla="*/ 6079008 h 7993376"/>
              <a:gd name="connsiteX257" fmla="*/ 7933363 w 18368221"/>
              <a:gd name="connsiteY257" fmla="*/ 6486201 h 7993376"/>
              <a:gd name="connsiteX258" fmla="*/ 8285787 w 18368221"/>
              <a:gd name="connsiteY258" fmla="*/ 6662413 h 7993376"/>
              <a:gd name="connsiteX259" fmla="*/ 8638184 w 18368221"/>
              <a:gd name="connsiteY259" fmla="*/ 6486201 h 7993376"/>
              <a:gd name="connsiteX260" fmla="*/ 8638184 w 18368221"/>
              <a:gd name="connsiteY260" fmla="*/ 6079008 h 7993376"/>
              <a:gd name="connsiteX261" fmla="*/ 7508303 w 18368221"/>
              <a:gd name="connsiteY261" fmla="*/ 5902795 h 7993376"/>
              <a:gd name="connsiteX262" fmla="*/ 7155879 w 18368221"/>
              <a:gd name="connsiteY262" fmla="*/ 6079008 h 7993376"/>
              <a:gd name="connsiteX263" fmla="*/ 7155879 w 18368221"/>
              <a:gd name="connsiteY263" fmla="*/ 6486201 h 7993376"/>
              <a:gd name="connsiteX264" fmla="*/ 7508303 w 18368221"/>
              <a:gd name="connsiteY264" fmla="*/ 6662413 h 7993376"/>
              <a:gd name="connsiteX265" fmla="*/ 7860729 w 18368221"/>
              <a:gd name="connsiteY265" fmla="*/ 6486201 h 7993376"/>
              <a:gd name="connsiteX266" fmla="*/ 7860729 w 18368221"/>
              <a:gd name="connsiteY266" fmla="*/ 6079008 h 7993376"/>
              <a:gd name="connsiteX267" fmla="*/ 6730819 w 18368221"/>
              <a:gd name="connsiteY267" fmla="*/ 5902795 h 7993376"/>
              <a:gd name="connsiteX268" fmla="*/ 6378394 w 18368221"/>
              <a:gd name="connsiteY268" fmla="*/ 6079008 h 7993376"/>
              <a:gd name="connsiteX269" fmla="*/ 6378394 w 18368221"/>
              <a:gd name="connsiteY269" fmla="*/ 6486201 h 7993376"/>
              <a:gd name="connsiteX270" fmla="*/ 6730819 w 18368221"/>
              <a:gd name="connsiteY270" fmla="*/ 6662413 h 7993376"/>
              <a:gd name="connsiteX271" fmla="*/ 7083241 w 18368221"/>
              <a:gd name="connsiteY271" fmla="*/ 6486201 h 7993376"/>
              <a:gd name="connsiteX272" fmla="*/ 7083241 w 18368221"/>
              <a:gd name="connsiteY272" fmla="*/ 6079008 h 7993376"/>
              <a:gd name="connsiteX273" fmla="*/ 5948576 w 18368221"/>
              <a:gd name="connsiteY273" fmla="*/ 5902795 h 7993376"/>
              <a:gd name="connsiteX274" fmla="*/ 5596153 w 18368221"/>
              <a:gd name="connsiteY274" fmla="*/ 6079008 h 7993376"/>
              <a:gd name="connsiteX275" fmla="*/ 5596153 w 18368221"/>
              <a:gd name="connsiteY275" fmla="*/ 6486201 h 7993376"/>
              <a:gd name="connsiteX276" fmla="*/ 5948576 w 18368221"/>
              <a:gd name="connsiteY276" fmla="*/ 6662413 h 7993376"/>
              <a:gd name="connsiteX277" fmla="*/ 6301000 w 18368221"/>
              <a:gd name="connsiteY277" fmla="*/ 6486201 h 7993376"/>
              <a:gd name="connsiteX278" fmla="*/ 6301000 w 18368221"/>
              <a:gd name="connsiteY278" fmla="*/ 6079008 h 7993376"/>
              <a:gd name="connsiteX279" fmla="*/ 12191957 w 18368221"/>
              <a:gd name="connsiteY279" fmla="*/ 5422392 h 7993376"/>
              <a:gd name="connsiteX280" fmla="*/ 12197967 w 18368221"/>
              <a:gd name="connsiteY280" fmla="*/ 5425397 h 7993376"/>
              <a:gd name="connsiteX281" fmla="*/ 12197967 w 18368221"/>
              <a:gd name="connsiteY281" fmla="*/ 5832590 h 7993376"/>
              <a:gd name="connsiteX282" fmla="*/ 12191957 w 18368221"/>
              <a:gd name="connsiteY282" fmla="*/ 5835595 h 7993376"/>
              <a:gd name="connsiteX283" fmla="*/ 17297451 w 18368221"/>
              <a:gd name="connsiteY283" fmla="*/ 5249184 h 7993376"/>
              <a:gd name="connsiteX284" fmla="*/ 17649877 w 18368221"/>
              <a:gd name="connsiteY284" fmla="*/ 5425397 h 7993376"/>
              <a:gd name="connsiteX285" fmla="*/ 17649877 w 18368221"/>
              <a:gd name="connsiteY285" fmla="*/ 5832590 h 7993376"/>
              <a:gd name="connsiteX286" fmla="*/ 17297451 w 18368221"/>
              <a:gd name="connsiteY286" fmla="*/ 6008802 h 7993376"/>
              <a:gd name="connsiteX287" fmla="*/ 16945025 w 18368221"/>
              <a:gd name="connsiteY287" fmla="*/ 5832590 h 7993376"/>
              <a:gd name="connsiteX288" fmla="*/ 16945025 w 18368221"/>
              <a:gd name="connsiteY288" fmla="*/ 5425397 h 7993376"/>
              <a:gd name="connsiteX289" fmla="*/ 16519966 w 18368221"/>
              <a:gd name="connsiteY289" fmla="*/ 5249184 h 7993376"/>
              <a:gd name="connsiteX290" fmla="*/ 16872391 w 18368221"/>
              <a:gd name="connsiteY290" fmla="*/ 5425397 h 7993376"/>
              <a:gd name="connsiteX291" fmla="*/ 16872391 w 18368221"/>
              <a:gd name="connsiteY291" fmla="*/ 5832590 h 7993376"/>
              <a:gd name="connsiteX292" fmla="*/ 16519966 w 18368221"/>
              <a:gd name="connsiteY292" fmla="*/ 6008802 h 7993376"/>
              <a:gd name="connsiteX293" fmla="*/ 16167541 w 18368221"/>
              <a:gd name="connsiteY293" fmla="*/ 5832590 h 7993376"/>
              <a:gd name="connsiteX294" fmla="*/ 16167541 w 18368221"/>
              <a:gd name="connsiteY294" fmla="*/ 5425397 h 7993376"/>
              <a:gd name="connsiteX295" fmla="*/ 15742481 w 18368221"/>
              <a:gd name="connsiteY295" fmla="*/ 5249184 h 7993376"/>
              <a:gd name="connsiteX296" fmla="*/ 16094906 w 18368221"/>
              <a:gd name="connsiteY296" fmla="*/ 5425397 h 7993376"/>
              <a:gd name="connsiteX297" fmla="*/ 16094906 w 18368221"/>
              <a:gd name="connsiteY297" fmla="*/ 5832590 h 7993376"/>
              <a:gd name="connsiteX298" fmla="*/ 15742481 w 18368221"/>
              <a:gd name="connsiteY298" fmla="*/ 6008802 h 7993376"/>
              <a:gd name="connsiteX299" fmla="*/ 15390056 w 18368221"/>
              <a:gd name="connsiteY299" fmla="*/ 5832590 h 7993376"/>
              <a:gd name="connsiteX300" fmla="*/ 15390056 w 18368221"/>
              <a:gd name="connsiteY300" fmla="*/ 5425397 h 7993376"/>
              <a:gd name="connsiteX301" fmla="*/ 14960239 w 18368221"/>
              <a:gd name="connsiteY301" fmla="*/ 5249184 h 7993376"/>
              <a:gd name="connsiteX302" fmla="*/ 15312664 w 18368221"/>
              <a:gd name="connsiteY302" fmla="*/ 5425397 h 7993376"/>
              <a:gd name="connsiteX303" fmla="*/ 15312664 w 18368221"/>
              <a:gd name="connsiteY303" fmla="*/ 5832590 h 7993376"/>
              <a:gd name="connsiteX304" fmla="*/ 14960239 w 18368221"/>
              <a:gd name="connsiteY304" fmla="*/ 6008802 h 7993376"/>
              <a:gd name="connsiteX305" fmla="*/ 14607814 w 18368221"/>
              <a:gd name="connsiteY305" fmla="*/ 5832590 h 7993376"/>
              <a:gd name="connsiteX306" fmla="*/ 14607814 w 18368221"/>
              <a:gd name="connsiteY306" fmla="*/ 5425397 h 7993376"/>
              <a:gd name="connsiteX307" fmla="*/ 14182754 w 18368221"/>
              <a:gd name="connsiteY307" fmla="*/ 5249184 h 7993376"/>
              <a:gd name="connsiteX308" fmla="*/ 14535179 w 18368221"/>
              <a:gd name="connsiteY308" fmla="*/ 5425397 h 7993376"/>
              <a:gd name="connsiteX309" fmla="*/ 14535179 w 18368221"/>
              <a:gd name="connsiteY309" fmla="*/ 5832590 h 7993376"/>
              <a:gd name="connsiteX310" fmla="*/ 14182754 w 18368221"/>
              <a:gd name="connsiteY310" fmla="*/ 6008802 h 7993376"/>
              <a:gd name="connsiteX311" fmla="*/ 13830329 w 18368221"/>
              <a:gd name="connsiteY311" fmla="*/ 5832590 h 7993376"/>
              <a:gd name="connsiteX312" fmla="*/ 13830329 w 18368221"/>
              <a:gd name="connsiteY312" fmla="*/ 5425397 h 7993376"/>
              <a:gd name="connsiteX313" fmla="*/ 13405269 w 18368221"/>
              <a:gd name="connsiteY313" fmla="*/ 5249184 h 7993376"/>
              <a:gd name="connsiteX314" fmla="*/ 13757694 w 18368221"/>
              <a:gd name="connsiteY314" fmla="*/ 5425397 h 7993376"/>
              <a:gd name="connsiteX315" fmla="*/ 13757694 w 18368221"/>
              <a:gd name="connsiteY315" fmla="*/ 5832590 h 7993376"/>
              <a:gd name="connsiteX316" fmla="*/ 13405269 w 18368221"/>
              <a:gd name="connsiteY316" fmla="*/ 6008802 h 7993376"/>
              <a:gd name="connsiteX317" fmla="*/ 13052844 w 18368221"/>
              <a:gd name="connsiteY317" fmla="*/ 5832590 h 7993376"/>
              <a:gd name="connsiteX318" fmla="*/ 13052844 w 18368221"/>
              <a:gd name="connsiteY318" fmla="*/ 5425397 h 7993376"/>
              <a:gd name="connsiteX319" fmla="*/ 12627784 w 18368221"/>
              <a:gd name="connsiteY319" fmla="*/ 5249184 h 7993376"/>
              <a:gd name="connsiteX320" fmla="*/ 12980209 w 18368221"/>
              <a:gd name="connsiteY320" fmla="*/ 5425397 h 7993376"/>
              <a:gd name="connsiteX321" fmla="*/ 12980209 w 18368221"/>
              <a:gd name="connsiteY321" fmla="*/ 5832590 h 7993376"/>
              <a:gd name="connsiteX322" fmla="*/ 12627784 w 18368221"/>
              <a:gd name="connsiteY322" fmla="*/ 6008802 h 7993376"/>
              <a:gd name="connsiteX323" fmla="*/ 12275359 w 18368221"/>
              <a:gd name="connsiteY323" fmla="*/ 5832590 h 7993376"/>
              <a:gd name="connsiteX324" fmla="*/ 12275359 w 18368221"/>
              <a:gd name="connsiteY324" fmla="*/ 5425397 h 7993376"/>
              <a:gd name="connsiteX325" fmla="*/ 11034537 w 18368221"/>
              <a:gd name="connsiteY325" fmla="*/ 5249184 h 7993376"/>
              <a:gd name="connsiteX326" fmla="*/ 10682112 w 18368221"/>
              <a:gd name="connsiteY326" fmla="*/ 5425397 h 7993376"/>
              <a:gd name="connsiteX327" fmla="*/ 10682112 w 18368221"/>
              <a:gd name="connsiteY327" fmla="*/ 5832590 h 7993376"/>
              <a:gd name="connsiteX328" fmla="*/ 11034537 w 18368221"/>
              <a:gd name="connsiteY328" fmla="*/ 6008802 h 7993376"/>
              <a:gd name="connsiteX329" fmla="*/ 11386962 w 18368221"/>
              <a:gd name="connsiteY329" fmla="*/ 5832590 h 7993376"/>
              <a:gd name="connsiteX330" fmla="*/ 11386962 w 18368221"/>
              <a:gd name="connsiteY330" fmla="*/ 5425397 h 7993376"/>
              <a:gd name="connsiteX331" fmla="*/ 10257052 w 18368221"/>
              <a:gd name="connsiteY331" fmla="*/ 5249184 h 7993376"/>
              <a:gd name="connsiteX332" fmla="*/ 9904627 w 18368221"/>
              <a:gd name="connsiteY332" fmla="*/ 5425397 h 7993376"/>
              <a:gd name="connsiteX333" fmla="*/ 9904627 w 18368221"/>
              <a:gd name="connsiteY333" fmla="*/ 5832590 h 7993376"/>
              <a:gd name="connsiteX334" fmla="*/ 10257052 w 18368221"/>
              <a:gd name="connsiteY334" fmla="*/ 6008802 h 7993376"/>
              <a:gd name="connsiteX335" fmla="*/ 10609477 w 18368221"/>
              <a:gd name="connsiteY335" fmla="*/ 5832590 h 7993376"/>
              <a:gd name="connsiteX336" fmla="*/ 10609477 w 18368221"/>
              <a:gd name="connsiteY336" fmla="*/ 5425397 h 7993376"/>
              <a:gd name="connsiteX337" fmla="*/ 9479567 w 18368221"/>
              <a:gd name="connsiteY337" fmla="*/ 5249184 h 7993376"/>
              <a:gd name="connsiteX338" fmla="*/ 9127142 w 18368221"/>
              <a:gd name="connsiteY338" fmla="*/ 5425397 h 7993376"/>
              <a:gd name="connsiteX339" fmla="*/ 9127142 w 18368221"/>
              <a:gd name="connsiteY339" fmla="*/ 5832590 h 7993376"/>
              <a:gd name="connsiteX340" fmla="*/ 9479567 w 18368221"/>
              <a:gd name="connsiteY340" fmla="*/ 6008802 h 7993376"/>
              <a:gd name="connsiteX341" fmla="*/ 9831992 w 18368221"/>
              <a:gd name="connsiteY341" fmla="*/ 5832590 h 7993376"/>
              <a:gd name="connsiteX342" fmla="*/ 9831992 w 18368221"/>
              <a:gd name="connsiteY342" fmla="*/ 5425397 h 7993376"/>
              <a:gd name="connsiteX343" fmla="*/ 8697325 w 18368221"/>
              <a:gd name="connsiteY343" fmla="*/ 5249184 h 7993376"/>
              <a:gd name="connsiteX344" fmla="*/ 8344929 w 18368221"/>
              <a:gd name="connsiteY344" fmla="*/ 5425397 h 7993376"/>
              <a:gd name="connsiteX345" fmla="*/ 8344929 w 18368221"/>
              <a:gd name="connsiteY345" fmla="*/ 5832590 h 7993376"/>
              <a:gd name="connsiteX346" fmla="*/ 8697325 w 18368221"/>
              <a:gd name="connsiteY346" fmla="*/ 6008802 h 7993376"/>
              <a:gd name="connsiteX347" fmla="*/ 9049750 w 18368221"/>
              <a:gd name="connsiteY347" fmla="*/ 5832590 h 7993376"/>
              <a:gd name="connsiteX348" fmla="*/ 9049750 w 18368221"/>
              <a:gd name="connsiteY348" fmla="*/ 5425397 h 7993376"/>
              <a:gd name="connsiteX349" fmla="*/ 7919870 w 18368221"/>
              <a:gd name="connsiteY349" fmla="*/ 5249184 h 7993376"/>
              <a:gd name="connsiteX350" fmla="*/ 7567446 w 18368221"/>
              <a:gd name="connsiteY350" fmla="*/ 5425397 h 7993376"/>
              <a:gd name="connsiteX351" fmla="*/ 7567446 w 18368221"/>
              <a:gd name="connsiteY351" fmla="*/ 5832590 h 7993376"/>
              <a:gd name="connsiteX352" fmla="*/ 7919870 w 18368221"/>
              <a:gd name="connsiteY352" fmla="*/ 6008802 h 7993376"/>
              <a:gd name="connsiteX353" fmla="*/ 8272293 w 18368221"/>
              <a:gd name="connsiteY353" fmla="*/ 5832590 h 7993376"/>
              <a:gd name="connsiteX354" fmla="*/ 8272293 w 18368221"/>
              <a:gd name="connsiteY354" fmla="*/ 5425397 h 7993376"/>
              <a:gd name="connsiteX355" fmla="*/ 7142386 w 18368221"/>
              <a:gd name="connsiteY355" fmla="*/ 5249184 h 7993376"/>
              <a:gd name="connsiteX356" fmla="*/ 6789959 w 18368221"/>
              <a:gd name="connsiteY356" fmla="*/ 5425397 h 7993376"/>
              <a:gd name="connsiteX357" fmla="*/ 6789959 w 18368221"/>
              <a:gd name="connsiteY357" fmla="*/ 5832590 h 7993376"/>
              <a:gd name="connsiteX358" fmla="*/ 7142386 w 18368221"/>
              <a:gd name="connsiteY358" fmla="*/ 6008802 h 7993376"/>
              <a:gd name="connsiteX359" fmla="*/ 7494811 w 18368221"/>
              <a:gd name="connsiteY359" fmla="*/ 5832590 h 7993376"/>
              <a:gd name="connsiteX360" fmla="*/ 7494811 w 18368221"/>
              <a:gd name="connsiteY360" fmla="*/ 5425397 h 7993376"/>
              <a:gd name="connsiteX361" fmla="*/ 6364901 w 18368221"/>
              <a:gd name="connsiteY361" fmla="*/ 5249184 h 7993376"/>
              <a:gd name="connsiteX362" fmla="*/ 6012474 w 18368221"/>
              <a:gd name="connsiteY362" fmla="*/ 5425397 h 7993376"/>
              <a:gd name="connsiteX363" fmla="*/ 6012474 w 18368221"/>
              <a:gd name="connsiteY363" fmla="*/ 5832590 h 7993376"/>
              <a:gd name="connsiteX364" fmla="*/ 6364901 w 18368221"/>
              <a:gd name="connsiteY364" fmla="*/ 6008802 h 7993376"/>
              <a:gd name="connsiteX365" fmla="*/ 6717325 w 18368221"/>
              <a:gd name="connsiteY365" fmla="*/ 5832590 h 7993376"/>
              <a:gd name="connsiteX366" fmla="*/ 6717325 w 18368221"/>
              <a:gd name="connsiteY366" fmla="*/ 5425397 h 7993376"/>
              <a:gd name="connsiteX367" fmla="*/ 5582660 w 18368221"/>
              <a:gd name="connsiteY367" fmla="*/ 5249184 h 7993376"/>
              <a:gd name="connsiteX368" fmla="*/ 5230235 w 18368221"/>
              <a:gd name="connsiteY368" fmla="*/ 5425397 h 7993376"/>
              <a:gd name="connsiteX369" fmla="*/ 5230235 w 18368221"/>
              <a:gd name="connsiteY369" fmla="*/ 5832590 h 7993376"/>
              <a:gd name="connsiteX370" fmla="*/ 5582660 w 18368221"/>
              <a:gd name="connsiteY370" fmla="*/ 6008802 h 7993376"/>
              <a:gd name="connsiteX371" fmla="*/ 5935084 w 18368221"/>
              <a:gd name="connsiteY371" fmla="*/ 5832590 h 7993376"/>
              <a:gd name="connsiteX372" fmla="*/ 5935084 w 18368221"/>
              <a:gd name="connsiteY372" fmla="*/ 5425397 h 7993376"/>
              <a:gd name="connsiteX373" fmla="*/ 17649877 w 18368221"/>
              <a:gd name="connsiteY373" fmla="*/ 4592672 h 7993376"/>
              <a:gd name="connsiteX374" fmla="*/ 18002301 w 18368221"/>
              <a:gd name="connsiteY374" fmla="*/ 4768885 h 7993376"/>
              <a:gd name="connsiteX375" fmla="*/ 18002301 w 18368221"/>
              <a:gd name="connsiteY375" fmla="*/ 5176078 h 7993376"/>
              <a:gd name="connsiteX376" fmla="*/ 17649877 w 18368221"/>
              <a:gd name="connsiteY376" fmla="*/ 5352290 h 7993376"/>
              <a:gd name="connsiteX377" fmla="*/ 17297451 w 18368221"/>
              <a:gd name="connsiteY377" fmla="*/ 5176078 h 7993376"/>
              <a:gd name="connsiteX378" fmla="*/ 17297451 w 18368221"/>
              <a:gd name="connsiteY378" fmla="*/ 4768885 h 7993376"/>
              <a:gd name="connsiteX379" fmla="*/ 16872391 w 18368221"/>
              <a:gd name="connsiteY379" fmla="*/ 4592672 h 7993376"/>
              <a:gd name="connsiteX380" fmla="*/ 17224817 w 18368221"/>
              <a:gd name="connsiteY380" fmla="*/ 4768885 h 7993376"/>
              <a:gd name="connsiteX381" fmla="*/ 17224817 w 18368221"/>
              <a:gd name="connsiteY381" fmla="*/ 5176078 h 7993376"/>
              <a:gd name="connsiteX382" fmla="*/ 16872391 w 18368221"/>
              <a:gd name="connsiteY382" fmla="*/ 5352290 h 7993376"/>
              <a:gd name="connsiteX383" fmla="*/ 16519966 w 18368221"/>
              <a:gd name="connsiteY383" fmla="*/ 5176078 h 7993376"/>
              <a:gd name="connsiteX384" fmla="*/ 16519966 w 18368221"/>
              <a:gd name="connsiteY384" fmla="*/ 4768885 h 7993376"/>
              <a:gd name="connsiteX385" fmla="*/ 16094906 w 18368221"/>
              <a:gd name="connsiteY385" fmla="*/ 4592672 h 7993376"/>
              <a:gd name="connsiteX386" fmla="*/ 16447331 w 18368221"/>
              <a:gd name="connsiteY386" fmla="*/ 4768885 h 7993376"/>
              <a:gd name="connsiteX387" fmla="*/ 16447331 w 18368221"/>
              <a:gd name="connsiteY387" fmla="*/ 5176078 h 7993376"/>
              <a:gd name="connsiteX388" fmla="*/ 16094906 w 18368221"/>
              <a:gd name="connsiteY388" fmla="*/ 5352290 h 7993376"/>
              <a:gd name="connsiteX389" fmla="*/ 15742481 w 18368221"/>
              <a:gd name="connsiteY389" fmla="*/ 5176078 h 7993376"/>
              <a:gd name="connsiteX390" fmla="*/ 15742481 w 18368221"/>
              <a:gd name="connsiteY390" fmla="*/ 4768885 h 7993376"/>
              <a:gd name="connsiteX391" fmla="*/ 15312664 w 18368221"/>
              <a:gd name="connsiteY391" fmla="*/ 4592672 h 7993376"/>
              <a:gd name="connsiteX392" fmla="*/ 15665089 w 18368221"/>
              <a:gd name="connsiteY392" fmla="*/ 4768885 h 7993376"/>
              <a:gd name="connsiteX393" fmla="*/ 15665089 w 18368221"/>
              <a:gd name="connsiteY393" fmla="*/ 5176078 h 7993376"/>
              <a:gd name="connsiteX394" fmla="*/ 15312664 w 18368221"/>
              <a:gd name="connsiteY394" fmla="*/ 5352290 h 7993376"/>
              <a:gd name="connsiteX395" fmla="*/ 14960239 w 18368221"/>
              <a:gd name="connsiteY395" fmla="*/ 5176078 h 7993376"/>
              <a:gd name="connsiteX396" fmla="*/ 14960239 w 18368221"/>
              <a:gd name="connsiteY396" fmla="*/ 4768885 h 7993376"/>
              <a:gd name="connsiteX397" fmla="*/ 14535179 w 18368221"/>
              <a:gd name="connsiteY397" fmla="*/ 4592672 h 7993376"/>
              <a:gd name="connsiteX398" fmla="*/ 14887604 w 18368221"/>
              <a:gd name="connsiteY398" fmla="*/ 4768885 h 7993376"/>
              <a:gd name="connsiteX399" fmla="*/ 14887604 w 18368221"/>
              <a:gd name="connsiteY399" fmla="*/ 5176078 h 7993376"/>
              <a:gd name="connsiteX400" fmla="*/ 14535179 w 18368221"/>
              <a:gd name="connsiteY400" fmla="*/ 5352290 h 7993376"/>
              <a:gd name="connsiteX401" fmla="*/ 14182754 w 18368221"/>
              <a:gd name="connsiteY401" fmla="*/ 5176078 h 7993376"/>
              <a:gd name="connsiteX402" fmla="*/ 14182754 w 18368221"/>
              <a:gd name="connsiteY402" fmla="*/ 4768885 h 7993376"/>
              <a:gd name="connsiteX403" fmla="*/ 13757694 w 18368221"/>
              <a:gd name="connsiteY403" fmla="*/ 4592672 h 7993376"/>
              <a:gd name="connsiteX404" fmla="*/ 14110119 w 18368221"/>
              <a:gd name="connsiteY404" fmla="*/ 4768885 h 7993376"/>
              <a:gd name="connsiteX405" fmla="*/ 14110119 w 18368221"/>
              <a:gd name="connsiteY405" fmla="*/ 5176078 h 7993376"/>
              <a:gd name="connsiteX406" fmla="*/ 13757694 w 18368221"/>
              <a:gd name="connsiteY406" fmla="*/ 5352290 h 7993376"/>
              <a:gd name="connsiteX407" fmla="*/ 13405269 w 18368221"/>
              <a:gd name="connsiteY407" fmla="*/ 5176078 h 7993376"/>
              <a:gd name="connsiteX408" fmla="*/ 13405269 w 18368221"/>
              <a:gd name="connsiteY408" fmla="*/ 4768885 h 7993376"/>
              <a:gd name="connsiteX409" fmla="*/ 12980209 w 18368221"/>
              <a:gd name="connsiteY409" fmla="*/ 4592672 h 7993376"/>
              <a:gd name="connsiteX410" fmla="*/ 13332634 w 18368221"/>
              <a:gd name="connsiteY410" fmla="*/ 4768885 h 7993376"/>
              <a:gd name="connsiteX411" fmla="*/ 13332634 w 18368221"/>
              <a:gd name="connsiteY411" fmla="*/ 5176078 h 7993376"/>
              <a:gd name="connsiteX412" fmla="*/ 12980209 w 18368221"/>
              <a:gd name="connsiteY412" fmla="*/ 5352290 h 7993376"/>
              <a:gd name="connsiteX413" fmla="*/ 12627784 w 18368221"/>
              <a:gd name="connsiteY413" fmla="*/ 5176078 h 7993376"/>
              <a:gd name="connsiteX414" fmla="*/ 12627784 w 18368221"/>
              <a:gd name="connsiteY414" fmla="*/ 4768885 h 7993376"/>
              <a:gd name="connsiteX415" fmla="*/ 12197967 w 18368221"/>
              <a:gd name="connsiteY415" fmla="*/ 4592672 h 7993376"/>
              <a:gd name="connsiteX416" fmla="*/ 12550392 w 18368221"/>
              <a:gd name="connsiteY416" fmla="*/ 4768885 h 7993376"/>
              <a:gd name="connsiteX417" fmla="*/ 12550392 w 18368221"/>
              <a:gd name="connsiteY417" fmla="*/ 5176078 h 7993376"/>
              <a:gd name="connsiteX418" fmla="*/ 12197967 w 18368221"/>
              <a:gd name="connsiteY418" fmla="*/ 5352290 h 7993376"/>
              <a:gd name="connsiteX419" fmla="*/ 12191957 w 18368221"/>
              <a:gd name="connsiteY419" fmla="*/ 5349285 h 7993376"/>
              <a:gd name="connsiteX420" fmla="*/ 12191957 w 18368221"/>
              <a:gd name="connsiteY420" fmla="*/ 4595677 h 7993376"/>
              <a:gd name="connsiteX421" fmla="*/ 11386962 w 18368221"/>
              <a:gd name="connsiteY421" fmla="*/ 4592672 h 7993376"/>
              <a:gd name="connsiteX422" fmla="*/ 11034537 w 18368221"/>
              <a:gd name="connsiteY422" fmla="*/ 4768885 h 7993376"/>
              <a:gd name="connsiteX423" fmla="*/ 11034537 w 18368221"/>
              <a:gd name="connsiteY423" fmla="*/ 5176078 h 7993376"/>
              <a:gd name="connsiteX424" fmla="*/ 11386962 w 18368221"/>
              <a:gd name="connsiteY424" fmla="*/ 5352290 h 7993376"/>
              <a:gd name="connsiteX425" fmla="*/ 11739387 w 18368221"/>
              <a:gd name="connsiteY425" fmla="*/ 5176078 h 7993376"/>
              <a:gd name="connsiteX426" fmla="*/ 11739387 w 18368221"/>
              <a:gd name="connsiteY426" fmla="*/ 4768885 h 7993376"/>
              <a:gd name="connsiteX427" fmla="*/ 10609477 w 18368221"/>
              <a:gd name="connsiteY427" fmla="*/ 4592672 h 7993376"/>
              <a:gd name="connsiteX428" fmla="*/ 10257052 w 18368221"/>
              <a:gd name="connsiteY428" fmla="*/ 4768885 h 7993376"/>
              <a:gd name="connsiteX429" fmla="*/ 10257052 w 18368221"/>
              <a:gd name="connsiteY429" fmla="*/ 5176078 h 7993376"/>
              <a:gd name="connsiteX430" fmla="*/ 10609477 w 18368221"/>
              <a:gd name="connsiteY430" fmla="*/ 5352290 h 7993376"/>
              <a:gd name="connsiteX431" fmla="*/ 10961902 w 18368221"/>
              <a:gd name="connsiteY431" fmla="*/ 5176078 h 7993376"/>
              <a:gd name="connsiteX432" fmla="*/ 10961902 w 18368221"/>
              <a:gd name="connsiteY432" fmla="*/ 4768885 h 7993376"/>
              <a:gd name="connsiteX433" fmla="*/ 9831992 w 18368221"/>
              <a:gd name="connsiteY433" fmla="*/ 4592672 h 7993376"/>
              <a:gd name="connsiteX434" fmla="*/ 9479567 w 18368221"/>
              <a:gd name="connsiteY434" fmla="*/ 4768885 h 7993376"/>
              <a:gd name="connsiteX435" fmla="*/ 9479567 w 18368221"/>
              <a:gd name="connsiteY435" fmla="*/ 5176078 h 7993376"/>
              <a:gd name="connsiteX436" fmla="*/ 9831992 w 18368221"/>
              <a:gd name="connsiteY436" fmla="*/ 5352290 h 7993376"/>
              <a:gd name="connsiteX437" fmla="*/ 10184417 w 18368221"/>
              <a:gd name="connsiteY437" fmla="*/ 5176078 h 7993376"/>
              <a:gd name="connsiteX438" fmla="*/ 10184417 w 18368221"/>
              <a:gd name="connsiteY438" fmla="*/ 4768885 h 7993376"/>
              <a:gd name="connsiteX439" fmla="*/ 9049750 w 18368221"/>
              <a:gd name="connsiteY439" fmla="*/ 4592672 h 7993376"/>
              <a:gd name="connsiteX440" fmla="*/ 8697325 w 18368221"/>
              <a:gd name="connsiteY440" fmla="*/ 4768885 h 7993376"/>
              <a:gd name="connsiteX441" fmla="*/ 8697325 w 18368221"/>
              <a:gd name="connsiteY441" fmla="*/ 5176078 h 7993376"/>
              <a:gd name="connsiteX442" fmla="*/ 9049750 w 18368221"/>
              <a:gd name="connsiteY442" fmla="*/ 5352290 h 7993376"/>
              <a:gd name="connsiteX443" fmla="*/ 9402175 w 18368221"/>
              <a:gd name="connsiteY443" fmla="*/ 5176078 h 7993376"/>
              <a:gd name="connsiteX444" fmla="*/ 9402175 w 18368221"/>
              <a:gd name="connsiteY444" fmla="*/ 4768885 h 7993376"/>
              <a:gd name="connsiteX445" fmla="*/ 8272293 w 18368221"/>
              <a:gd name="connsiteY445" fmla="*/ 4592672 h 7993376"/>
              <a:gd name="connsiteX446" fmla="*/ 7919870 w 18368221"/>
              <a:gd name="connsiteY446" fmla="*/ 4768885 h 7993376"/>
              <a:gd name="connsiteX447" fmla="*/ 7919870 w 18368221"/>
              <a:gd name="connsiteY447" fmla="*/ 5176078 h 7993376"/>
              <a:gd name="connsiteX448" fmla="*/ 8272293 w 18368221"/>
              <a:gd name="connsiteY448" fmla="*/ 5352290 h 7993376"/>
              <a:gd name="connsiteX449" fmla="*/ 8624690 w 18368221"/>
              <a:gd name="connsiteY449" fmla="*/ 5176078 h 7993376"/>
              <a:gd name="connsiteX450" fmla="*/ 8624690 w 18368221"/>
              <a:gd name="connsiteY450" fmla="*/ 4768885 h 7993376"/>
              <a:gd name="connsiteX451" fmla="*/ 7494811 w 18368221"/>
              <a:gd name="connsiteY451" fmla="*/ 4592672 h 7993376"/>
              <a:gd name="connsiteX452" fmla="*/ 7142386 w 18368221"/>
              <a:gd name="connsiteY452" fmla="*/ 4768885 h 7993376"/>
              <a:gd name="connsiteX453" fmla="*/ 7142386 w 18368221"/>
              <a:gd name="connsiteY453" fmla="*/ 5176078 h 7993376"/>
              <a:gd name="connsiteX454" fmla="*/ 7494811 w 18368221"/>
              <a:gd name="connsiteY454" fmla="*/ 5352290 h 7993376"/>
              <a:gd name="connsiteX455" fmla="*/ 7847235 w 18368221"/>
              <a:gd name="connsiteY455" fmla="*/ 5176078 h 7993376"/>
              <a:gd name="connsiteX456" fmla="*/ 7847235 w 18368221"/>
              <a:gd name="connsiteY456" fmla="*/ 4768885 h 7993376"/>
              <a:gd name="connsiteX457" fmla="*/ 6717325 w 18368221"/>
              <a:gd name="connsiteY457" fmla="*/ 4592672 h 7993376"/>
              <a:gd name="connsiteX458" fmla="*/ 6364901 w 18368221"/>
              <a:gd name="connsiteY458" fmla="*/ 4768885 h 7993376"/>
              <a:gd name="connsiteX459" fmla="*/ 6364901 w 18368221"/>
              <a:gd name="connsiteY459" fmla="*/ 5176078 h 7993376"/>
              <a:gd name="connsiteX460" fmla="*/ 6717325 w 18368221"/>
              <a:gd name="connsiteY460" fmla="*/ 5352290 h 7993376"/>
              <a:gd name="connsiteX461" fmla="*/ 7069750 w 18368221"/>
              <a:gd name="connsiteY461" fmla="*/ 5176078 h 7993376"/>
              <a:gd name="connsiteX462" fmla="*/ 7069750 w 18368221"/>
              <a:gd name="connsiteY462" fmla="*/ 4768885 h 7993376"/>
              <a:gd name="connsiteX463" fmla="*/ 5935084 w 18368221"/>
              <a:gd name="connsiteY463" fmla="*/ 4592672 h 7993376"/>
              <a:gd name="connsiteX464" fmla="*/ 5582660 w 18368221"/>
              <a:gd name="connsiteY464" fmla="*/ 4768885 h 7993376"/>
              <a:gd name="connsiteX465" fmla="*/ 5582660 w 18368221"/>
              <a:gd name="connsiteY465" fmla="*/ 5176078 h 7993376"/>
              <a:gd name="connsiteX466" fmla="*/ 5935084 w 18368221"/>
              <a:gd name="connsiteY466" fmla="*/ 5352290 h 7993376"/>
              <a:gd name="connsiteX467" fmla="*/ 6287507 w 18368221"/>
              <a:gd name="connsiteY467" fmla="*/ 5176078 h 7993376"/>
              <a:gd name="connsiteX468" fmla="*/ 6287507 w 18368221"/>
              <a:gd name="connsiteY468" fmla="*/ 4768885 h 7993376"/>
              <a:gd name="connsiteX469" fmla="*/ 11020022 w 18368221"/>
              <a:gd name="connsiteY469" fmla="*/ 3936172 h 7993376"/>
              <a:gd name="connsiteX470" fmla="*/ 10667597 w 18368221"/>
              <a:gd name="connsiteY470" fmla="*/ 4112373 h 7993376"/>
              <a:gd name="connsiteX471" fmla="*/ 10667597 w 18368221"/>
              <a:gd name="connsiteY471" fmla="*/ 4519566 h 7993376"/>
              <a:gd name="connsiteX472" fmla="*/ 11020022 w 18368221"/>
              <a:gd name="connsiteY472" fmla="*/ 4695778 h 7993376"/>
              <a:gd name="connsiteX473" fmla="*/ 11372447 w 18368221"/>
              <a:gd name="connsiteY473" fmla="*/ 4519566 h 7993376"/>
              <a:gd name="connsiteX474" fmla="*/ 11372447 w 18368221"/>
              <a:gd name="connsiteY474" fmla="*/ 4112373 h 7993376"/>
              <a:gd name="connsiteX475" fmla="*/ 10242537 w 18368221"/>
              <a:gd name="connsiteY475" fmla="*/ 3936172 h 7993376"/>
              <a:gd name="connsiteX476" fmla="*/ 9890112 w 18368221"/>
              <a:gd name="connsiteY476" fmla="*/ 4112373 h 7993376"/>
              <a:gd name="connsiteX477" fmla="*/ 9890112 w 18368221"/>
              <a:gd name="connsiteY477" fmla="*/ 4519566 h 7993376"/>
              <a:gd name="connsiteX478" fmla="*/ 10242537 w 18368221"/>
              <a:gd name="connsiteY478" fmla="*/ 4695778 h 7993376"/>
              <a:gd name="connsiteX479" fmla="*/ 10594962 w 18368221"/>
              <a:gd name="connsiteY479" fmla="*/ 4519566 h 7993376"/>
              <a:gd name="connsiteX480" fmla="*/ 10594962 w 18368221"/>
              <a:gd name="connsiteY480" fmla="*/ 4112373 h 7993376"/>
              <a:gd name="connsiteX481" fmla="*/ 9465052 w 18368221"/>
              <a:gd name="connsiteY481" fmla="*/ 3936172 h 7993376"/>
              <a:gd name="connsiteX482" fmla="*/ 9112627 w 18368221"/>
              <a:gd name="connsiteY482" fmla="*/ 4112373 h 7993376"/>
              <a:gd name="connsiteX483" fmla="*/ 9112627 w 18368221"/>
              <a:gd name="connsiteY483" fmla="*/ 4519566 h 7993376"/>
              <a:gd name="connsiteX484" fmla="*/ 9465052 w 18368221"/>
              <a:gd name="connsiteY484" fmla="*/ 4695778 h 7993376"/>
              <a:gd name="connsiteX485" fmla="*/ 9817477 w 18368221"/>
              <a:gd name="connsiteY485" fmla="*/ 4519566 h 7993376"/>
              <a:gd name="connsiteX486" fmla="*/ 9817477 w 18368221"/>
              <a:gd name="connsiteY486" fmla="*/ 4112373 h 7993376"/>
              <a:gd name="connsiteX487" fmla="*/ 8682810 w 18368221"/>
              <a:gd name="connsiteY487" fmla="*/ 3936172 h 7993376"/>
              <a:gd name="connsiteX488" fmla="*/ 8330414 w 18368221"/>
              <a:gd name="connsiteY488" fmla="*/ 4112373 h 7993376"/>
              <a:gd name="connsiteX489" fmla="*/ 8330414 w 18368221"/>
              <a:gd name="connsiteY489" fmla="*/ 4519566 h 7993376"/>
              <a:gd name="connsiteX490" fmla="*/ 8682810 w 18368221"/>
              <a:gd name="connsiteY490" fmla="*/ 4695778 h 7993376"/>
              <a:gd name="connsiteX491" fmla="*/ 9035235 w 18368221"/>
              <a:gd name="connsiteY491" fmla="*/ 4519566 h 7993376"/>
              <a:gd name="connsiteX492" fmla="*/ 9035235 w 18368221"/>
              <a:gd name="connsiteY492" fmla="*/ 4112373 h 7993376"/>
              <a:gd name="connsiteX493" fmla="*/ 7905354 w 18368221"/>
              <a:gd name="connsiteY493" fmla="*/ 3936172 h 7993376"/>
              <a:gd name="connsiteX494" fmla="*/ 7552931 w 18368221"/>
              <a:gd name="connsiteY494" fmla="*/ 4112373 h 7993376"/>
              <a:gd name="connsiteX495" fmla="*/ 7552931 w 18368221"/>
              <a:gd name="connsiteY495" fmla="*/ 4519566 h 7993376"/>
              <a:gd name="connsiteX496" fmla="*/ 7905354 w 18368221"/>
              <a:gd name="connsiteY496" fmla="*/ 4695778 h 7993376"/>
              <a:gd name="connsiteX497" fmla="*/ 8257779 w 18368221"/>
              <a:gd name="connsiteY497" fmla="*/ 4519566 h 7993376"/>
              <a:gd name="connsiteX498" fmla="*/ 8257779 w 18368221"/>
              <a:gd name="connsiteY498" fmla="*/ 4112373 h 7993376"/>
              <a:gd name="connsiteX499" fmla="*/ 7127869 w 18368221"/>
              <a:gd name="connsiteY499" fmla="*/ 3936172 h 7993376"/>
              <a:gd name="connsiteX500" fmla="*/ 6775443 w 18368221"/>
              <a:gd name="connsiteY500" fmla="*/ 4112373 h 7993376"/>
              <a:gd name="connsiteX501" fmla="*/ 6775443 w 18368221"/>
              <a:gd name="connsiteY501" fmla="*/ 4519566 h 7993376"/>
              <a:gd name="connsiteX502" fmla="*/ 7127869 w 18368221"/>
              <a:gd name="connsiteY502" fmla="*/ 4695778 h 7993376"/>
              <a:gd name="connsiteX503" fmla="*/ 7480294 w 18368221"/>
              <a:gd name="connsiteY503" fmla="*/ 4519566 h 7993376"/>
              <a:gd name="connsiteX504" fmla="*/ 7480294 w 18368221"/>
              <a:gd name="connsiteY504" fmla="*/ 4112373 h 7993376"/>
              <a:gd name="connsiteX505" fmla="*/ 6350387 w 18368221"/>
              <a:gd name="connsiteY505" fmla="*/ 3936172 h 7993376"/>
              <a:gd name="connsiteX506" fmla="*/ 5997960 w 18368221"/>
              <a:gd name="connsiteY506" fmla="*/ 4112373 h 7993376"/>
              <a:gd name="connsiteX507" fmla="*/ 5997960 w 18368221"/>
              <a:gd name="connsiteY507" fmla="*/ 4519566 h 7993376"/>
              <a:gd name="connsiteX508" fmla="*/ 6350387 w 18368221"/>
              <a:gd name="connsiteY508" fmla="*/ 4695778 h 7993376"/>
              <a:gd name="connsiteX509" fmla="*/ 6702809 w 18368221"/>
              <a:gd name="connsiteY509" fmla="*/ 4519566 h 7993376"/>
              <a:gd name="connsiteX510" fmla="*/ 6702809 w 18368221"/>
              <a:gd name="connsiteY510" fmla="*/ 4112373 h 7993376"/>
              <a:gd name="connsiteX511" fmla="*/ 5568147 w 18368221"/>
              <a:gd name="connsiteY511" fmla="*/ 3936172 h 7993376"/>
              <a:gd name="connsiteX512" fmla="*/ 5215723 w 18368221"/>
              <a:gd name="connsiteY512" fmla="*/ 4112373 h 7993376"/>
              <a:gd name="connsiteX513" fmla="*/ 5215723 w 18368221"/>
              <a:gd name="connsiteY513" fmla="*/ 4519566 h 7993376"/>
              <a:gd name="connsiteX514" fmla="*/ 5568147 w 18368221"/>
              <a:gd name="connsiteY514" fmla="*/ 4695778 h 7993376"/>
              <a:gd name="connsiteX515" fmla="*/ 5920570 w 18368221"/>
              <a:gd name="connsiteY515" fmla="*/ 4519566 h 7993376"/>
              <a:gd name="connsiteX516" fmla="*/ 5920570 w 18368221"/>
              <a:gd name="connsiteY516" fmla="*/ 4112373 h 7993376"/>
              <a:gd name="connsiteX517" fmla="*/ 14945724 w 18368221"/>
              <a:gd name="connsiteY517" fmla="*/ 3936166 h 7993376"/>
              <a:gd name="connsiteX518" fmla="*/ 15298149 w 18368221"/>
              <a:gd name="connsiteY518" fmla="*/ 4112373 h 7993376"/>
              <a:gd name="connsiteX519" fmla="*/ 15298149 w 18368221"/>
              <a:gd name="connsiteY519" fmla="*/ 4519566 h 7993376"/>
              <a:gd name="connsiteX520" fmla="*/ 14945724 w 18368221"/>
              <a:gd name="connsiteY520" fmla="*/ 4695778 h 7993376"/>
              <a:gd name="connsiteX521" fmla="*/ 14593299 w 18368221"/>
              <a:gd name="connsiteY521" fmla="*/ 4519566 h 7993376"/>
              <a:gd name="connsiteX522" fmla="*/ 14593299 w 18368221"/>
              <a:gd name="connsiteY522" fmla="*/ 4112373 h 7993376"/>
              <a:gd name="connsiteX523" fmla="*/ 14168239 w 18368221"/>
              <a:gd name="connsiteY523" fmla="*/ 3936166 h 7993376"/>
              <a:gd name="connsiteX524" fmla="*/ 14520664 w 18368221"/>
              <a:gd name="connsiteY524" fmla="*/ 4112373 h 7993376"/>
              <a:gd name="connsiteX525" fmla="*/ 14520664 w 18368221"/>
              <a:gd name="connsiteY525" fmla="*/ 4519566 h 7993376"/>
              <a:gd name="connsiteX526" fmla="*/ 14168239 w 18368221"/>
              <a:gd name="connsiteY526" fmla="*/ 4695778 h 7993376"/>
              <a:gd name="connsiteX527" fmla="*/ 13815814 w 18368221"/>
              <a:gd name="connsiteY527" fmla="*/ 4519566 h 7993376"/>
              <a:gd name="connsiteX528" fmla="*/ 13815814 w 18368221"/>
              <a:gd name="connsiteY528" fmla="*/ 4112373 h 7993376"/>
              <a:gd name="connsiteX529" fmla="*/ 13390754 w 18368221"/>
              <a:gd name="connsiteY529" fmla="*/ 3936166 h 7993376"/>
              <a:gd name="connsiteX530" fmla="*/ 13743179 w 18368221"/>
              <a:gd name="connsiteY530" fmla="*/ 4112373 h 7993376"/>
              <a:gd name="connsiteX531" fmla="*/ 13743179 w 18368221"/>
              <a:gd name="connsiteY531" fmla="*/ 4519566 h 7993376"/>
              <a:gd name="connsiteX532" fmla="*/ 13390754 w 18368221"/>
              <a:gd name="connsiteY532" fmla="*/ 4695778 h 7993376"/>
              <a:gd name="connsiteX533" fmla="*/ 13038329 w 18368221"/>
              <a:gd name="connsiteY533" fmla="*/ 4519566 h 7993376"/>
              <a:gd name="connsiteX534" fmla="*/ 13038329 w 18368221"/>
              <a:gd name="connsiteY534" fmla="*/ 4112373 h 7993376"/>
              <a:gd name="connsiteX535" fmla="*/ 12613269 w 18368221"/>
              <a:gd name="connsiteY535" fmla="*/ 3936166 h 7993376"/>
              <a:gd name="connsiteX536" fmla="*/ 12965694 w 18368221"/>
              <a:gd name="connsiteY536" fmla="*/ 4112373 h 7993376"/>
              <a:gd name="connsiteX537" fmla="*/ 12965694 w 18368221"/>
              <a:gd name="connsiteY537" fmla="*/ 4519566 h 7993376"/>
              <a:gd name="connsiteX538" fmla="*/ 12613269 w 18368221"/>
              <a:gd name="connsiteY538" fmla="*/ 4695778 h 7993376"/>
              <a:gd name="connsiteX539" fmla="*/ 12260844 w 18368221"/>
              <a:gd name="connsiteY539" fmla="*/ 4519566 h 7993376"/>
              <a:gd name="connsiteX540" fmla="*/ 12260844 w 18368221"/>
              <a:gd name="connsiteY540" fmla="*/ 4112373 h 7993376"/>
              <a:gd name="connsiteX541" fmla="*/ 11831027 w 18368221"/>
              <a:gd name="connsiteY541" fmla="*/ 3936166 h 7993376"/>
              <a:gd name="connsiteX542" fmla="*/ 11478602 w 18368221"/>
              <a:gd name="connsiteY542" fmla="*/ 4112373 h 7993376"/>
              <a:gd name="connsiteX543" fmla="*/ 11478602 w 18368221"/>
              <a:gd name="connsiteY543" fmla="*/ 4519566 h 7993376"/>
              <a:gd name="connsiteX544" fmla="*/ 11831027 w 18368221"/>
              <a:gd name="connsiteY544" fmla="*/ 4695778 h 7993376"/>
              <a:gd name="connsiteX545" fmla="*/ 12183452 w 18368221"/>
              <a:gd name="connsiteY545" fmla="*/ 4519566 h 7993376"/>
              <a:gd name="connsiteX546" fmla="*/ 12183452 w 18368221"/>
              <a:gd name="connsiteY546" fmla="*/ 4112373 h 7993376"/>
              <a:gd name="connsiteX547" fmla="*/ 16505451 w 18368221"/>
              <a:gd name="connsiteY547" fmla="*/ 3936165 h 7993376"/>
              <a:gd name="connsiteX548" fmla="*/ 16857877 w 18368221"/>
              <a:gd name="connsiteY548" fmla="*/ 4112373 h 7993376"/>
              <a:gd name="connsiteX549" fmla="*/ 16857877 w 18368221"/>
              <a:gd name="connsiteY549" fmla="*/ 4519566 h 7993376"/>
              <a:gd name="connsiteX550" fmla="*/ 16505451 w 18368221"/>
              <a:gd name="connsiteY550" fmla="*/ 4695778 h 7993376"/>
              <a:gd name="connsiteX551" fmla="*/ 16153026 w 18368221"/>
              <a:gd name="connsiteY551" fmla="*/ 4519566 h 7993376"/>
              <a:gd name="connsiteX552" fmla="*/ 16153026 w 18368221"/>
              <a:gd name="connsiteY552" fmla="*/ 4112373 h 7993376"/>
              <a:gd name="connsiteX553" fmla="*/ 15727966 w 18368221"/>
              <a:gd name="connsiteY553" fmla="*/ 3936165 h 7993376"/>
              <a:gd name="connsiteX554" fmla="*/ 16080391 w 18368221"/>
              <a:gd name="connsiteY554" fmla="*/ 4112373 h 7993376"/>
              <a:gd name="connsiteX555" fmla="*/ 16080391 w 18368221"/>
              <a:gd name="connsiteY555" fmla="*/ 4519566 h 7993376"/>
              <a:gd name="connsiteX556" fmla="*/ 15727966 w 18368221"/>
              <a:gd name="connsiteY556" fmla="*/ 4695778 h 7993376"/>
              <a:gd name="connsiteX557" fmla="*/ 15375541 w 18368221"/>
              <a:gd name="connsiteY557" fmla="*/ 4519566 h 7993376"/>
              <a:gd name="connsiteX558" fmla="*/ 15375541 w 18368221"/>
              <a:gd name="connsiteY558" fmla="*/ 4112373 h 7993376"/>
              <a:gd name="connsiteX559" fmla="*/ 17282937 w 18368221"/>
              <a:gd name="connsiteY559" fmla="*/ 3936165 h 7993376"/>
              <a:gd name="connsiteX560" fmla="*/ 17635361 w 18368221"/>
              <a:gd name="connsiteY560" fmla="*/ 4112373 h 7993376"/>
              <a:gd name="connsiteX561" fmla="*/ 17635361 w 18368221"/>
              <a:gd name="connsiteY561" fmla="*/ 4519566 h 7993376"/>
              <a:gd name="connsiteX562" fmla="*/ 17282937 w 18368221"/>
              <a:gd name="connsiteY562" fmla="*/ 4695778 h 7993376"/>
              <a:gd name="connsiteX563" fmla="*/ 16930511 w 18368221"/>
              <a:gd name="connsiteY563" fmla="*/ 4519566 h 7993376"/>
              <a:gd name="connsiteX564" fmla="*/ 16930511 w 18368221"/>
              <a:gd name="connsiteY564" fmla="*/ 4112373 h 7993376"/>
              <a:gd name="connsiteX565" fmla="*/ 9845486 w 18368221"/>
              <a:gd name="connsiteY565" fmla="*/ 3282566 h 7993376"/>
              <a:gd name="connsiteX566" fmla="*/ 9493061 w 18368221"/>
              <a:gd name="connsiteY566" fmla="*/ 3458780 h 7993376"/>
              <a:gd name="connsiteX567" fmla="*/ 9493061 w 18368221"/>
              <a:gd name="connsiteY567" fmla="*/ 3865967 h 7993376"/>
              <a:gd name="connsiteX568" fmla="*/ 9845486 w 18368221"/>
              <a:gd name="connsiteY568" fmla="*/ 4042167 h 7993376"/>
              <a:gd name="connsiteX569" fmla="*/ 10197911 w 18368221"/>
              <a:gd name="connsiteY569" fmla="*/ 3865967 h 7993376"/>
              <a:gd name="connsiteX570" fmla="*/ 10197911 w 18368221"/>
              <a:gd name="connsiteY570" fmla="*/ 3458780 h 7993376"/>
              <a:gd name="connsiteX571" fmla="*/ 9063244 w 18368221"/>
              <a:gd name="connsiteY571" fmla="*/ 3282566 h 7993376"/>
              <a:gd name="connsiteX572" fmla="*/ 8710819 w 18368221"/>
              <a:gd name="connsiteY572" fmla="*/ 3458780 h 7993376"/>
              <a:gd name="connsiteX573" fmla="*/ 8710819 w 18368221"/>
              <a:gd name="connsiteY573" fmla="*/ 3865967 h 7993376"/>
              <a:gd name="connsiteX574" fmla="*/ 9063244 w 18368221"/>
              <a:gd name="connsiteY574" fmla="*/ 4042167 h 7993376"/>
              <a:gd name="connsiteX575" fmla="*/ 9415669 w 18368221"/>
              <a:gd name="connsiteY575" fmla="*/ 3865967 h 7993376"/>
              <a:gd name="connsiteX576" fmla="*/ 9415669 w 18368221"/>
              <a:gd name="connsiteY576" fmla="*/ 3458780 h 7993376"/>
              <a:gd name="connsiteX577" fmla="*/ 8285787 w 18368221"/>
              <a:gd name="connsiteY577" fmla="*/ 3282566 h 7993376"/>
              <a:gd name="connsiteX578" fmla="*/ 7933363 w 18368221"/>
              <a:gd name="connsiteY578" fmla="*/ 3458780 h 7993376"/>
              <a:gd name="connsiteX579" fmla="*/ 7933363 w 18368221"/>
              <a:gd name="connsiteY579" fmla="*/ 3865967 h 7993376"/>
              <a:gd name="connsiteX580" fmla="*/ 8285787 w 18368221"/>
              <a:gd name="connsiteY580" fmla="*/ 4042167 h 7993376"/>
              <a:gd name="connsiteX581" fmla="*/ 8638184 w 18368221"/>
              <a:gd name="connsiteY581" fmla="*/ 3865967 h 7993376"/>
              <a:gd name="connsiteX582" fmla="*/ 8638184 w 18368221"/>
              <a:gd name="connsiteY582" fmla="*/ 3458780 h 7993376"/>
              <a:gd name="connsiteX583" fmla="*/ 7508303 w 18368221"/>
              <a:gd name="connsiteY583" fmla="*/ 3282566 h 7993376"/>
              <a:gd name="connsiteX584" fmla="*/ 7155879 w 18368221"/>
              <a:gd name="connsiteY584" fmla="*/ 3458780 h 7993376"/>
              <a:gd name="connsiteX585" fmla="*/ 7155879 w 18368221"/>
              <a:gd name="connsiteY585" fmla="*/ 3865967 h 7993376"/>
              <a:gd name="connsiteX586" fmla="*/ 7508303 w 18368221"/>
              <a:gd name="connsiteY586" fmla="*/ 4042167 h 7993376"/>
              <a:gd name="connsiteX587" fmla="*/ 7860729 w 18368221"/>
              <a:gd name="connsiteY587" fmla="*/ 3865967 h 7993376"/>
              <a:gd name="connsiteX588" fmla="*/ 7860729 w 18368221"/>
              <a:gd name="connsiteY588" fmla="*/ 3458780 h 7993376"/>
              <a:gd name="connsiteX589" fmla="*/ 6730819 w 18368221"/>
              <a:gd name="connsiteY589" fmla="*/ 3282566 h 7993376"/>
              <a:gd name="connsiteX590" fmla="*/ 6378394 w 18368221"/>
              <a:gd name="connsiteY590" fmla="*/ 3458780 h 7993376"/>
              <a:gd name="connsiteX591" fmla="*/ 6378394 w 18368221"/>
              <a:gd name="connsiteY591" fmla="*/ 3865967 h 7993376"/>
              <a:gd name="connsiteX592" fmla="*/ 6730819 w 18368221"/>
              <a:gd name="connsiteY592" fmla="*/ 4042167 h 7993376"/>
              <a:gd name="connsiteX593" fmla="*/ 7083241 w 18368221"/>
              <a:gd name="connsiteY593" fmla="*/ 3865967 h 7993376"/>
              <a:gd name="connsiteX594" fmla="*/ 7083241 w 18368221"/>
              <a:gd name="connsiteY594" fmla="*/ 3458780 h 7993376"/>
              <a:gd name="connsiteX595" fmla="*/ 5948576 w 18368221"/>
              <a:gd name="connsiteY595" fmla="*/ 3282566 h 7993376"/>
              <a:gd name="connsiteX596" fmla="*/ 5596158 w 18368221"/>
              <a:gd name="connsiteY596" fmla="*/ 3458780 h 7993376"/>
              <a:gd name="connsiteX597" fmla="*/ 5596158 w 18368221"/>
              <a:gd name="connsiteY597" fmla="*/ 3865967 h 7993376"/>
              <a:gd name="connsiteX598" fmla="*/ 5948576 w 18368221"/>
              <a:gd name="connsiteY598" fmla="*/ 4042167 h 7993376"/>
              <a:gd name="connsiteX599" fmla="*/ 6301000 w 18368221"/>
              <a:gd name="connsiteY599" fmla="*/ 3865967 h 7993376"/>
              <a:gd name="connsiteX600" fmla="*/ 6301000 w 18368221"/>
              <a:gd name="connsiteY600" fmla="*/ 3458780 h 7993376"/>
              <a:gd name="connsiteX601" fmla="*/ 11400456 w 18368221"/>
              <a:gd name="connsiteY601" fmla="*/ 3282564 h 7993376"/>
              <a:gd name="connsiteX602" fmla="*/ 11048031 w 18368221"/>
              <a:gd name="connsiteY602" fmla="*/ 3458780 h 7993376"/>
              <a:gd name="connsiteX603" fmla="*/ 11048031 w 18368221"/>
              <a:gd name="connsiteY603" fmla="*/ 3865967 h 7993376"/>
              <a:gd name="connsiteX604" fmla="*/ 11400456 w 18368221"/>
              <a:gd name="connsiteY604" fmla="*/ 4042167 h 7993376"/>
              <a:gd name="connsiteX605" fmla="*/ 11752881 w 18368221"/>
              <a:gd name="connsiteY605" fmla="*/ 3865967 h 7993376"/>
              <a:gd name="connsiteX606" fmla="*/ 11752881 w 18368221"/>
              <a:gd name="connsiteY606" fmla="*/ 3458780 h 7993376"/>
              <a:gd name="connsiteX607" fmla="*/ 10622971 w 18368221"/>
              <a:gd name="connsiteY607" fmla="*/ 3282564 h 7993376"/>
              <a:gd name="connsiteX608" fmla="*/ 10270546 w 18368221"/>
              <a:gd name="connsiteY608" fmla="*/ 3458780 h 7993376"/>
              <a:gd name="connsiteX609" fmla="*/ 10270546 w 18368221"/>
              <a:gd name="connsiteY609" fmla="*/ 3865967 h 7993376"/>
              <a:gd name="connsiteX610" fmla="*/ 10622971 w 18368221"/>
              <a:gd name="connsiteY610" fmla="*/ 4042167 h 7993376"/>
              <a:gd name="connsiteX611" fmla="*/ 10975396 w 18368221"/>
              <a:gd name="connsiteY611" fmla="*/ 3865967 h 7993376"/>
              <a:gd name="connsiteX612" fmla="*/ 10975396 w 18368221"/>
              <a:gd name="connsiteY612" fmla="*/ 3458780 h 7993376"/>
              <a:gd name="connsiteX613" fmla="*/ 13771188 w 18368221"/>
              <a:gd name="connsiteY613" fmla="*/ 3282555 h 7993376"/>
              <a:gd name="connsiteX614" fmla="*/ 14123613 w 18368221"/>
              <a:gd name="connsiteY614" fmla="*/ 3458769 h 7993376"/>
              <a:gd name="connsiteX615" fmla="*/ 14123613 w 18368221"/>
              <a:gd name="connsiteY615" fmla="*/ 3865963 h 7993376"/>
              <a:gd name="connsiteX616" fmla="*/ 13771188 w 18368221"/>
              <a:gd name="connsiteY616" fmla="*/ 4042167 h 7993376"/>
              <a:gd name="connsiteX617" fmla="*/ 13418763 w 18368221"/>
              <a:gd name="connsiteY617" fmla="*/ 3865963 h 7993376"/>
              <a:gd name="connsiteX618" fmla="*/ 13418763 w 18368221"/>
              <a:gd name="connsiteY618" fmla="*/ 3458769 h 7993376"/>
              <a:gd name="connsiteX619" fmla="*/ 12993703 w 18368221"/>
              <a:gd name="connsiteY619" fmla="*/ 3282555 h 7993376"/>
              <a:gd name="connsiteX620" fmla="*/ 13346128 w 18368221"/>
              <a:gd name="connsiteY620" fmla="*/ 3458769 h 7993376"/>
              <a:gd name="connsiteX621" fmla="*/ 13346128 w 18368221"/>
              <a:gd name="connsiteY621" fmla="*/ 3865963 h 7993376"/>
              <a:gd name="connsiteX622" fmla="*/ 12993703 w 18368221"/>
              <a:gd name="connsiteY622" fmla="*/ 4042167 h 7993376"/>
              <a:gd name="connsiteX623" fmla="*/ 12641278 w 18368221"/>
              <a:gd name="connsiteY623" fmla="*/ 3865963 h 7993376"/>
              <a:gd name="connsiteX624" fmla="*/ 12641278 w 18368221"/>
              <a:gd name="connsiteY624" fmla="*/ 3458769 h 7993376"/>
              <a:gd name="connsiteX625" fmla="*/ 12211461 w 18368221"/>
              <a:gd name="connsiteY625" fmla="*/ 3282555 h 7993376"/>
              <a:gd name="connsiteX626" fmla="*/ 12563886 w 18368221"/>
              <a:gd name="connsiteY626" fmla="*/ 3458769 h 7993376"/>
              <a:gd name="connsiteX627" fmla="*/ 12563886 w 18368221"/>
              <a:gd name="connsiteY627" fmla="*/ 3865963 h 7993376"/>
              <a:gd name="connsiteX628" fmla="*/ 12211461 w 18368221"/>
              <a:gd name="connsiteY628" fmla="*/ 4042167 h 7993376"/>
              <a:gd name="connsiteX629" fmla="*/ 12191957 w 18368221"/>
              <a:gd name="connsiteY629" fmla="*/ 4032415 h 7993376"/>
              <a:gd name="connsiteX630" fmla="*/ 12191957 w 18368221"/>
              <a:gd name="connsiteY630" fmla="*/ 3292308 h 7993376"/>
              <a:gd name="connsiteX631" fmla="*/ 16108400 w 18368221"/>
              <a:gd name="connsiteY631" fmla="*/ 3282555 h 7993376"/>
              <a:gd name="connsiteX632" fmla="*/ 16460825 w 18368221"/>
              <a:gd name="connsiteY632" fmla="*/ 3458768 h 7993376"/>
              <a:gd name="connsiteX633" fmla="*/ 16460825 w 18368221"/>
              <a:gd name="connsiteY633" fmla="*/ 3865962 h 7993376"/>
              <a:gd name="connsiteX634" fmla="*/ 16108400 w 18368221"/>
              <a:gd name="connsiteY634" fmla="*/ 4042167 h 7993376"/>
              <a:gd name="connsiteX635" fmla="*/ 15755975 w 18368221"/>
              <a:gd name="connsiteY635" fmla="*/ 3865962 h 7993376"/>
              <a:gd name="connsiteX636" fmla="*/ 15755975 w 18368221"/>
              <a:gd name="connsiteY636" fmla="*/ 3458768 h 7993376"/>
              <a:gd name="connsiteX637" fmla="*/ 15326158 w 18368221"/>
              <a:gd name="connsiteY637" fmla="*/ 3282555 h 7993376"/>
              <a:gd name="connsiteX638" fmla="*/ 15678583 w 18368221"/>
              <a:gd name="connsiteY638" fmla="*/ 3458769 h 7993376"/>
              <a:gd name="connsiteX639" fmla="*/ 15678583 w 18368221"/>
              <a:gd name="connsiteY639" fmla="*/ 3865962 h 7993376"/>
              <a:gd name="connsiteX640" fmla="*/ 15326158 w 18368221"/>
              <a:gd name="connsiteY640" fmla="*/ 4042167 h 7993376"/>
              <a:gd name="connsiteX641" fmla="*/ 14973733 w 18368221"/>
              <a:gd name="connsiteY641" fmla="*/ 3865962 h 7993376"/>
              <a:gd name="connsiteX642" fmla="*/ 14973733 w 18368221"/>
              <a:gd name="connsiteY642" fmla="*/ 3458769 h 7993376"/>
              <a:gd name="connsiteX643" fmla="*/ 14548673 w 18368221"/>
              <a:gd name="connsiteY643" fmla="*/ 3282555 h 7993376"/>
              <a:gd name="connsiteX644" fmla="*/ 14901098 w 18368221"/>
              <a:gd name="connsiteY644" fmla="*/ 3458769 h 7993376"/>
              <a:gd name="connsiteX645" fmla="*/ 14901098 w 18368221"/>
              <a:gd name="connsiteY645" fmla="*/ 3865962 h 7993376"/>
              <a:gd name="connsiteX646" fmla="*/ 14548673 w 18368221"/>
              <a:gd name="connsiteY646" fmla="*/ 4042167 h 7993376"/>
              <a:gd name="connsiteX647" fmla="*/ 14196248 w 18368221"/>
              <a:gd name="connsiteY647" fmla="*/ 3865962 h 7993376"/>
              <a:gd name="connsiteX648" fmla="*/ 14196248 w 18368221"/>
              <a:gd name="connsiteY648" fmla="*/ 3458769 h 7993376"/>
              <a:gd name="connsiteX649" fmla="*/ 17663369 w 18368221"/>
              <a:gd name="connsiteY649" fmla="*/ 3282555 h 7993376"/>
              <a:gd name="connsiteX650" fmla="*/ 18015795 w 18368221"/>
              <a:gd name="connsiteY650" fmla="*/ 3458768 h 7993376"/>
              <a:gd name="connsiteX651" fmla="*/ 18015795 w 18368221"/>
              <a:gd name="connsiteY651" fmla="*/ 3865962 h 7993376"/>
              <a:gd name="connsiteX652" fmla="*/ 17663369 w 18368221"/>
              <a:gd name="connsiteY652" fmla="*/ 4042167 h 7993376"/>
              <a:gd name="connsiteX653" fmla="*/ 17310945 w 18368221"/>
              <a:gd name="connsiteY653" fmla="*/ 3865962 h 7993376"/>
              <a:gd name="connsiteX654" fmla="*/ 17310945 w 18368221"/>
              <a:gd name="connsiteY654" fmla="*/ 3458768 h 7993376"/>
              <a:gd name="connsiteX655" fmla="*/ 16885885 w 18368221"/>
              <a:gd name="connsiteY655" fmla="*/ 3282555 h 7993376"/>
              <a:gd name="connsiteX656" fmla="*/ 17238309 w 18368221"/>
              <a:gd name="connsiteY656" fmla="*/ 3458768 h 7993376"/>
              <a:gd name="connsiteX657" fmla="*/ 17238309 w 18368221"/>
              <a:gd name="connsiteY657" fmla="*/ 3865962 h 7993376"/>
              <a:gd name="connsiteX658" fmla="*/ 16885885 w 18368221"/>
              <a:gd name="connsiteY658" fmla="*/ 4042167 h 7993376"/>
              <a:gd name="connsiteX659" fmla="*/ 16533460 w 18368221"/>
              <a:gd name="connsiteY659" fmla="*/ 3865962 h 7993376"/>
              <a:gd name="connsiteX660" fmla="*/ 16533460 w 18368221"/>
              <a:gd name="connsiteY660" fmla="*/ 3458768 h 7993376"/>
              <a:gd name="connsiteX661" fmla="*/ 11752881 w 18368221"/>
              <a:gd name="connsiteY661" fmla="*/ 2626054 h 7993376"/>
              <a:gd name="connsiteX662" fmla="*/ 11400456 w 18368221"/>
              <a:gd name="connsiteY662" fmla="*/ 2802264 h 7993376"/>
              <a:gd name="connsiteX663" fmla="*/ 11400456 w 18368221"/>
              <a:gd name="connsiteY663" fmla="*/ 3209458 h 7993376"/>
              <a:gd name="connsiteX664" fmla="*/ 11752881 w 18368221"/>
              <a:gd name="connsiteY664" fmla="*/ 3385671 h 7993376"/>
              <a:gd name="connsiteX665" fmla="*/ 12105306 w 18368221"/>
              <a:gd name="connsiteY665" fmla="*/ 3209458 h 7993376"/>
              <a:gd name="connsiteX666" fmla="*/ 12105306 w 18368221"/>
              <a:gd name="connsiteY666" fmla="*/ 2802264 h 7993376"/>
              <a:gd name="connsiteX667" fmla="*/ 10975396 w 18368221"/>
              <a:gd name="connsiteY667" fmla="*/ 2626054 h 7993376"/>
              <a:gd name="connsiteX668" fmla="*/ 10622971 w 18368221"/>
              <a:gd name="connsiteY668" fmla="*/ 2802264 h 7993376"/>
              <a:gd name="connsiteX669" fmla="*/ 10622971 w 18368221"/>
              <a:gd name="connsiteY669" fmla="*/ 3209458 h 7993376"/>
              <a:gd name="connsiteX670" fmla="*/ 10975396 w 18368221"/>
              <a:gd name="connsiteY670" fmla="*/ 3385671 h 7993376"/>
              <a:gd name="connsiteX671" fmla="*/ 11327821 w 18368221"/>
              <a:gd name="connsiteY671" fmla="*/ 3209458 h 7993376"/>
              <a:gd name="connsiteX672" fmla="*/ 11327821 w 18368221"/>
              <a:gd name="connsiteY672" fmla="*/ 2802264 h 7993376"/>
              <a:gd name="connsiteX673" fmla="*/ 10197911 w 18368221"/>
              <a:gd name="connsiteY673" fmla="*/ 2626054 h 7993376"/>
              <a:gd name="connsiteX674" fmla="*/ 9845486 w 18368221"/>
              <a:gd name="connsiteY674" fmla="*/ 2802264 h 7993376"/>
              <a:gd name="connsiteX675" fmla="*/ 9845486 w 18368221"/>
              <a:gd name="connsiteY675" fmla="*/ 3209458 h 7993376"/>
              <a:gd name="connsiteX676" fmla="*/ 10197911 w 18368221"/>
              <a:gd name="connsiteY676" fmla="*/ 3385671 h 7993376"/>
              <a:gd name="connsiteX677" fmla="*/ 10550336 w 18368221"/>
              <a:gd name="connsiteY677" fmla="*/ 3209458 h 7993376"/>
              <a:gd name="connsiteX678" fmla="*/ 10550336 w 18368221"/>
              <a:gd name="connsiteY678" fmla="*/ 2802264 h 7993376"/>
              <a:gd name="connsiteX679" fmla="*/ 9415669 w 18368221"/>
              <a:gd name="connsiteY679" fmla="*/ 2626054 h 7993376"/>
              <a:gd name="connsiteX680" fmla="*/ 9063244 w 18368221"/>
              <a:gd name="connsiteY680" fmla="*/ 2802264 h 7993376"/>
              <a:gd name="connsiteX681" fmla="*/ 9063244 w 18368221"/>
              <a:gd name="connsiteY681" fmla="*/ 3209458 h 7993376"/>
              <a:gd name="connsiteX682" fmla="*/ 9415669 w 18368221"/>
              <a:gd name="connsiteY682" fmla="*/ 3385671 h 7993376"/>
              <a:gd name="connsiteX683" fmla="*/ 9768094 w 18368221"/>
              <a:gd name="connsiteY683" fmla="*/ 3209458 h 7993376"/>
              <a:gd name="connsiteX684" fmla="*/ 9768094 w 18368221"/>
              <a:gd name="connsiteY684" fmla="*/ 2802264 h 7993376"/>
              <a:gd name="connsiteX685" fmla="*/ 8638184 w 18368221"/>
              <a:gd name="connsiteY685" fmla="*/ 2626054 h 7993376"/>
              <a:gd name="connsiteX686" fmla="*/ 8285787 w 18368221"/>
              <a:gd name="connsiteY686" fmla="*/ 2802264 h 7993376"/>
              <a:gd name="connsiteX687" fmla="*/ 8285787 w 18368221"/>
              <a:gd name="connsiteY687" fmla="*/ 3209458 h 7993376"/>
              <a:gd name="connsiteX688" fmla="*/ 8638184 w 18368221"/>
              <a:gd name="connsiteY688" fmla="*/ 3385671 h 7993376"/>
              <a:gd name="connsiteX689" fmla="*/ 8990609 w 18368221"/>
              <a:gd name="connsiteY689" fmla="*/ 3209458 h 7993376"/>
              <a:gd name="connsiteX690" fmla="*/ 8990609 w 18368221"/>
              <a:gd name="connsiteY690" fmla="*/ 2802264 h 7993376"/>
              <a:gd name="connsiteX691" fmla="*/ 7875243 w 18368221"/>
              <a:gd name="connsiteY691" fmla="*/ 2626054 h 7993376"/>
              <a:gd name="connsiteX692" fmla="*/ 7522819 w 18368221"/>
              <a:gd name="connsiteY692" fmla="*/ 2802264 h 7993376"/>
              <a:gd name="connsiteX693" fmla="*/ 7522819 w 18368221"/>
              <a:gd name="connsiteY693" fmla="*/ 3209458 h 7993376"/>
              <a:gd name="connsiteX694" fmla="*/ 7875243 w 18368221"/>
              <a:gd name="connsiteY694" fmla="*/ 3385671 h 7993376"/>
              <a:gd name="connsiteX695" fmla="*/ 8227666 w 18368221"/>
              <a:gd name="connsiteY695" fmla="*/ 3209458 h 7993376"/>
              <a:gd name="connsiteX696" fmla="*/ 8227666 w 18368221"/>
              <a:gd name="connsiteY696" fmla="*/ 2802264 h 7993376"/>
              <a:gd name="connsiteX697" fmla="*/ 7083241 w 18368221"/>
              <a:gd name="connsiteY697" fmla="*/ 2626054 h 7993376"/>
              <a:gd name="connsiteX698" fmla="*/ 6730819 w 18368221"/>
              <a:gd name="connsiteY698" fmla="*/ 2802264 h 7993376"/>
              <a:gd name="connsiteX699" fmla="*/ 6730819 w 18368221"/>
              <a:gd name="connsiteY699" fmla="*/ 3209460 h 7993376"/>
              <a:gd name="connsiteX700" fmla="*/ 7083241 w 18368221"/>
              <a:gd name="connsiteY700" fmla="*/ 3385671 h 7993376"/>
              <a:gd name="connsiteX701" fmla="*/ 7435670 w 18368221"/>
              <a:gd name="connsiteY701" fmla="*/ 3209460 h 7993376"/>
              <a:gd name="connsiteX702" fmla="*/ 7435670 w 18368221"/>
              <a:gd name="connsiteY702" fmla="*/ 2802264 h 7993376"/>
              <a:gd name="connsiteX703" fmla="*/ 6301000 w 18368221"/>
              <a:gd name="connsiteY703" fmla="*/ 2626054 h 7993376"/>
              <a:gd name="connsiteX704" fmla="*/ 5948576 w 18368221"/>
              <a:gd name="connsiteY704" fmla="*/ 2802264 h 7993376"/>
              <a:gd name="connsiteX705" fmla="*/ 5948576 w 18368221"/>
              <a:gd name="connsiteY705" fmla="*/ 3209460 h 7993376"/>
              <a:gd name="connsiteX706" fmla="*/ 6301000 w 18368221"/>
              <a:gd name="connsiteY706" fmla="*/ 3385671 h 7993376"/>
              <a:gd name="connsiteX707" fmla="*/ 6653426 w 18368221"/>
              <a:gd name="connsiteY707" fmla="*/ 3209460 h 7993376"/>
              <a:gd name="connsiteX708" fmla="*/ 6653426 w 18368221"/>
              <a:gd name="connsiteY708" fmla="*/ 2802264 h 7993376"/>
              <a:gd name="connsiteX709" fmla="*/ 12563886 w 18368221"/>
              <a:gd name="connsiteY709" fmla="*/ 2626044 h 7993376"/>
              <a:gd name="connsiteX710" fmla="*/ 12916311 w 18368221"/>
              <a:gd name="connsiteY710" fmla="*/ 2802255 h 7993376"/>
              <a:gd name="connsiteX711" fmla="*/ 12916311 w 18368221"/>
              <a:gd name="connsiteY711" fmla="*/ 3209449 h 7993376"/>
              <a:gd name="connsiteX712" fmla="*/ 12563886 w 18368221"/>
              <a:gd name="connsiteY712" fmla="*/ 3385661 h 7993376"/>
              <a:gd name="connsiteX713" fmla="*/ 12211461 w 18368221"/>
              <a:gd name="connsiteY713" fmla="*/ 3209449 h 7993376"/>
              <a:gd name="connsiteX714" fmla="*/ 12211461 w 18368221"/>
              <a:gd name="connsiteY714" fmla="*/ 2802255 h 7993376"/>
              <a:gd name="connsiteX715" fmla="*/ 14901098 w 18368221"/>
              <a:gd name="connsiteY715" fmla="*/ 2626044 h 7993376"/>
              <a:gd name="connsiteX716" fmla="*/ 15253523 w 18368221"/>
              <a:gd name="connsiteY716" fmla="*/ 2802255 h 7993376"/>
              <a:gd name="connsiteX717" fmla="*/ 15253523 w 18368221"/>
              <a:gd name="connsiteY717" fmla="*/ 3209448 h 7993376"/>
              <a:gd name="connsiteX718" fmla="*/ 14901098 w 18368221"/>
              <a:gd name="connsiteY718" fmla="*/ 3385661 h 7993376"/>
              <a:gd name="connsiteX719" fmla="*/ 14548673 w 18368221"/>
              <a:gd name="connsiteY719" fmla="*/ 3209448 h 7993376"/>
              <a:gd name="connsiteX720" fmla="*/ 14548673 w 18368221"/>
              <a:gd name="connsiteY720" fmla="*/ 2802255 h 7993376"/>
              <a:gd name="connsiteX721" fmla="*/ 14138127 w 18368221"/>
              <a:gd name="connsiteY721" fmla="*/ 2626044 h 7993376"/>
              <a:gd name="connsiteX722" fmla="*/ 14490552 w 18368221"/>
              <a:gd name="connsiteY722" fmla="*/ 2802255 h 7993376"/>
              <a:gd name="connsiteX723" fmla="*/ 14490552 w 18368221"/>
              <a:gd name="connsiteY723" fmla="*/ 3209448 h 7993376"/>
              <a:gd name="connsiteX724" fmla="*/ 14138127 w 18368221"/>
              <a:gd name="connsiteY724" fmla="*/ 3385661 h 7993376"/>
              <a:gd name="connsiteX725" fmla="*/ 13785702 w 18368221"/>
              <a:gd name="connsiteY725" fmla="*/ 3209448 h 7993376"/>
              <a:gd name="connsiteX726" fmla="*/ 13785702 w 18368221"/>
              <a:gd name="connsiteY726" fmla="*/ 2802255 h 7993376"/>
              <a:gd name="connsiteX727" fmla="*/ 13346128 w 18368221"/>
              <a:gd name="connsiteY727" fmla="*/ 2626044 h 7993376"/>
              <a:gd name="connsiteX728" fmla="*/ 13698553 w 18368221"/>
              <a:gd name="connsiteY728" fmla="*/ 2802255 h 7993376"/>
              <a:gd name="connsiteX729" fmla="*/ 13698553 w 18368221"/>
              <a:gd name="connsiteY729" fmla="*/ 3209448 h 7993376"/>
              <a:gd name="connsiteX730" fmla="*/ 13346128 w 18368221"/>
              <a:gd name="connsiteY730" fmla="*/ 3385661 h 7993376"/>
              <a:gd name="connsiteX731" fmla="*/ 12993703 w 18368221"/>
              <a:gd name="connsiteY731" fmla="*/ 3209448 h 7993376"/>
              <a:gd name="connsiteX732" fmla="*/ 12993703 w 18368221"/>
              <a:gd name="connsiteY732" fmla="*/ 2802255 h 7993376"/>
              <a:gd name="connsiteX733" fmla="*/ 16460825 w 18368221"/>
              <a:gd name="connsiteY733" fmla="*/ 2626043 h 7993376"/>
              <a:gd name="connsiteX734" fmla="*/ 16813249 w 18368221"/>
              <a:gd name="connsiteY734" fmla="*/ 2802254 h 7993376"/>
              <a:gd name="connsiteX735" fmla="*/ 16813249 w 18368221"/>
              <a:gd name="connsiteY735" fmla="*/ 3209448 h 7993376"/>
              <a:gd name="connsiteX736" fmla="*/ 16460825 w 18368221"/>
              <a:gd name="connsiteY736" fmla="*/ 3385661 h 7993376"/>
              <a:gd name="connsiteX737" fmla="*/ 16108400 w 18368221"/>
              <a:gd name="connsiteY737" fmla="*/ 3209448 h 7993376"/>
              <a:gd name="connsiteX738" fmla="*/ 16108400 w 18368221"/>
              <a:gd name="connsiteY738" fmla="*/ 2802254 h 7993376"/>
              <a:gd name="connsiteX739" fmla="*/ 15678583 w 18368221"/>
              <a:gd name="connsiteY739" fmla="*/ 2626043 h 7993376"/>
              <a:gd name="connsiteX740" fmla="*/ 16031008 w 18368221"/>
              <a:gd name="connsiteY740" fmla="*/ 2802255 h 7993376"/>
              <a:gd name="connsiteX741" fmla="*/ 16031008 w 18368221"/>
              <a:gd name="connsiteY741" fmla="*/ 3209448 h 7993376"/>
              <a:gd name="connsiteX742" fmla="*/ 15678583 w 18368221"/>
              <a:gd name="connsiteY742" fmla="*/ 3385661 h 7993376"/>
              <a:gd name="connsiteX743" fmla="*/ 15326158 w 18368221"/>
              <a:gd name="connsiteY743" fmla="*/ 3209448 h 7993376"/>
              <a:gd name="connsiteX744" fmla="*/ 15326158 w 18368221"/>
              <a:gd name="connsiteY744" fmla="*/ 2802255 h 7993376"/>
              <a:gd name="connsiteX745" fmla="*/ 18015795 w 18368221"/>
              <a:gd name="connsiteY745" fmla="*/ 2626043 h 7993376"/>
              <a:gd name="connsiteX746" fmla="*/ 18368221 w 18368221"/>
              <a:gd name="connsiteY746" fmla="*/ 2802254 h 7993376"/>
              <a:gd name="connsiteX747" fmla="*/ 18368221 w 18368221"/>
              <a:gd name="connsiteY747" fmla="*/ 3209448 h 7993376"/>
              <a:gd name="connsiteX748" fmla="*/ 18015795 w 18368221"/>
              <a:gd name="connsiteY748" fmla="*/ 3385660 h 7993376"/>
              <a:gd name="connsiteX749" fmla="*/ 17663369 w 18368221"/>
              <a:gd name="connsiteY749" fmla="*/ 3209448 h 7993376"/>
              <a:gd name="connsiteX750" fmla="*/ 17663369 w 18368221"/>
              <a:gd name="connsiteY750" fmla="*/ 2802254 h 7993376"/>
              <a:gd name="connsiteX751" fmla="*/ 17238309 w 18368221"/>
              <a:gd name="connsiteY751" fmla="*/ 2626043 h 7993376"/>
              <a:gd name="connsiteX752" fmla="*/ 17590735 w 18368221"/>
              <a:gd name="connsiteY752" fmla="*/ 2802254 h 7993376"/>
              <a:gd name="connsiteX753" fmla="*/ 17590735 w 18368221"/>
              <a:gd name="connsiteY753" fmla="*/ 3209448 h 7993376"/>
              <a:gd name="connsiteX754" fmla="*/ 17238309 w 18368221"/>
              <a:gd name="connsiteY754" fmla="*/ 3385660 h 7993376"/>
              <a:gd name="connsiteX755" fmla="*/ 16885885 w 18368221"/>
              <a:gd name="connsiteY755" fmla="*/ 3209448 h 7993376"/>
              <a:gd name="connsiteX756" fmla="*/ 16885885 w 18368221"/>
              <a:gd name="connsiteY756" fmla="*/ 2802254 h 7993376"/>
              <a:gd name="connsiteX757" fmla="*/ 11385941 w 18368221"/>
              <a:gd name="connsiteY757" fmla="*/ 1969545 h 7993376"/>
              <a:gd name="connsiteX758" fmla="*/ 11033516 w 18368221"/>
              <a:gd name="connsiteY758" fmla="*/ 2145757 h 7993376"/>
              <a:gd name="connsiteX759" fmla="*/ 11033516 w 18368221"/>
              <a:gd name="connsiteY759" fmla="*/ 2552951 h 7993376"/>
              <a:gd name="connsiteX760" fmla="*/ 11385941 w 18368221"/>
              <a:gd name="connsiteY760" fmla="*/ 2729159 h 7993376"/>
              <a:gd name="connsiteX761" fmla="*/ 11738366 w 18368221"/>
              <a:gd name="connsiteY761" fmla="*/ 2552951 h 7993376"/>
              <a:gd name="connsiteX762" fmla="*/ 11738366 w 18368221"/>
              <a:gd name="connsiteY762" fmla="*/ 2145757 h 7993376"/>
              <a:gd name="connsiteX763" fmla="*/ 10608456 w 18368221"/>
              <a:gd name="connsiteY763" fmla="*/ 1969545 h 7993376"/>
              <a:gd name="connsiteX764" fmla="*/ 10256031 w 18368221"/>
              <a:gd name="connsiteY764" fmla="*/ 2145757 h 7993376"/>
              <a:gd name="connsiteX765" fmla="*/ 10256031 w 18368221"/>
              <a:gd name="connsiteY765" fmla="*/ 2552951 h 7993376"/>
              <a:gd name="connsiteX766" fmla="*/ 10608456 w 18368221"/>
              <a:gd name="connsiteY766" fmla="*/ 2729159 h 7993376"/>
              <a:gd name="connsiteX767" fmla="*/ 10960881 w 18368221"/>
              <a:gd name="connsiteY767" fmla="*/ 2552951 h 7993376"/>
              <a:gd name="connsiteX768" fmla="*/ 10960881 w 18368221"/>
              <a:gd name="connsiteY768" fmla="*/ 2145757 h 7993376"/>
              <a:gd name="connsiteX769" fmla="*/ 9830971 w 18368221"/>
              <a:gd name="connsiteY769" fmla="*/ 1969545 h 7993376"/>
              <a:gd name="connsiteX770" fmla="*/ 9478546 w 18368221"/>
              <a:gd name="connsiteY770" fmla="*/ 2145758 h 7993376"/>
              <a:gd name="connsiteX771" fmla="*/ 9478546 w 18368221"/>
              <a:gd name="connsiteY771" fmla="*/ 2552951 h 7993376"/>
              <a:gd name="connsiteX772" fmla="*/ 9830971 w 18368221"/>
              <a:gd name="connsiteY772" fmla="*/ 2729159 h 7993376"/>
              <a:gd name="connsiteX773" fmla="*/ 10183396 w 18368221"/>
              <a:gd name="connsiteY773" fmla="*/ 2552951 h 7993376"/>
              <a:gd name="connsiteX774" fmla="*/ 10183396 w 18368221"/>
              <a:gd name="connsiteY774" fmla="*/ 2145758 h 7993376"/>
              <a:gd name="connsiteX775" fmla="*/ 9048729 w 18368221"/>
              <a:gd name="connsiteY775" fmla="*/ 1969545 h 7993376"/>
              <a:gd name="connsiteX776" fmla="*/ 8696304 w 18368221"/>
              <a:gd name="connsiteY776" fmla="*/ 2145758 h 7993376"/>
              <a:gd name="connsiteX777" fmla="*/ 8696304 w 18368221"/>
              <a:gd name="connsiteY777" fmla="*/ 2552951 h 7993376"/>
              <a:gd name="connsiteX778" fmla="*/ 9048729 w 18368221"/>
              <a:gd name="connsiteY778" fmla="*/ 2729159 h 7993376"/>
              <a:gd name="connsiteX779" fmla="*/ 9401154 w 18368221"/>
              <a:gd name="connsiteY779" fmla="*/ 2552951 h 7993376"/>
              <a:gd name="connsiteX780" fmla="*/ 9401154 w 18368221"/>
              <a:gd name="connsiteY780" fmla="*/ 2145758 h 7993376"/>
              <a:gd name="connsiteX781" fmla="*/ 8271274 w 18368221"/>
              <a:gd name="connsiteY781" fmla="*/ 1969545 h 7993376"/>
              <a:gd name="connsiteX782" fmla="*/ 7918848 w 18368221"/>
              <a:gd name="connsiteY782" fmla="*/ 2145758 h 7993376"/>
              <a:gd name="connsiteX783" fmla="*/ 7918848 w 18368221"/>
              <a:gd name="connsiteY783" fmla="*/ 2552951 h 7993376"/>
              <a:gd name="connsiteX784" fmla="*/ 8271274 w 18368221"/>
              <a:gd name="connsiteY784" fmla="*/ 2729159 h 7993376"/>
              <a:gd name="connsiteX785" fmla="*/ 8623669 w 18368221"/>
              <a:gd name="connsiteY785" fmla="*/ 2552951 h 7993376"/>
              <a:gd name="connsiteX786" fmla="*/ 8623669 w 18368221"/>
              <a:gd name="connsiteY786" fmla="*/ 2145758 h 7993376"/>
              <a:gd name="connsiteX787" fmla="*/ 7493789 w 18368221"/>
              <a:gd name="connsiteY787" fmla="*/ 1969545 h 7993376"/>
              <a:gd name="connsiteX788" fmla="*/ 7141366 w 18368221"/>
              <a:gd name="connsiteY788" fmla="*/ 2145758 h 7993376"/>
              <a:gd name="connsiteX789" fmla="*/ 7141366 w 18368221"/>
              <a:gd name="connsiteY789" fmla="*/ 2552951 h 7993376"/>
              <a:gd name="connsiteX790" fmla="*/ 7493789 w 18368221"/>
              <a:gd name="connsiteY790" fmla="*/ 2729159 h 7993376"/>
              <a:gd name="connsiteX791" fmla="*/ 7846214 w 18368221"/>
              <a:gd name="connsiteY791" fmla="*/ 2552951 h 7993376"/>
              <a:gd name="connsiteX792" fmla="*/ 7846214 w 18368221"/>
              <a:gd name="connsiteY792" fmla="*/ 2145758 h 7993376"/>
              <a:gd name="connsiteX793" fmla="*/ 6716304 w 18368221"/>
              <a:gd name="connsiteY793" fmla="*/ 1969545 h 7993376"/>
              <a:gd name="connsiteX794" fmla="*/ 6363881 w 18368221"/>
              <a:gd name="connsiteY794" fmla="*/ 2145758 h 7993376"/>
              <a:gd name="connsiteX795" fmla="*/ 6363881 w 18368221"/>
              <a:gd name="connsiteY795" fmla="*/ 2552951 h 7993376"/>
              <a:gd name="connsiteX796" fmla="*/ 6716304 w 18368221"/>
              <a:gd name="connsiteY796" fmla="*/ 2729159 h 7993376"/>
              <a:gd name="connsiteX797" fmla="*/ 7068726 w 18368221"/>
              <a:gd name="connsiteY797" fmla="*/ 2552951 h 7993376"/>
              <a:gd name="connsiteX798" fmla="*/ 7068726 w 18368221"/>
              <a:gd name="connsiteY798" fmla="*/ 2145758 h 7993376"/>
              <a:gd name="connsiteX799" fmla="*/ 5934064 w 18368221"/>
              <a:gd name="connsiteY799" fmla="*/ 1969545 h 7993376"/>
              <a:gd name="connsiteX800" fmla="*/ 5581640 w 18368221"/>
              <a:gd name="connsiteY800" fmla="*/ 2145758 h 7993376"/>
              <a:gd name="connsiteX801" fmla="*/ 5581640 w 18368221"/>
              <a:gd name="connsiteY801" fmla="*/ 2552951 h 7993376"/>
              <a:gd name="connsiteX802" fmla="*/ 5934064 w 18368221"/>
              <a:gd name="connsiteY802" fmla="*/ 2729160 h 7993376"/>
              <a:gd name="connsiteX803" fmla="*/ 6286489 w 18368221"/>
              <a:gd name="connsiteY803" fmla="*/ 2552951 h 7993376"/>
              <a:gd name="connsiteX804" fmla="*/ 6286489 w 18368221"/>
              <a:gd name="connsiteY804" fmla="*/ 2145758 h 7993376"/>
              <a:gd name="connsiteX805" fmla="*/ 14534158 w 18368221"/>
              <a:gd name="connsiteY805" fmla="*/ 1969534 h 7993376"/>
              <a:gd name="connsiteX806" fmla="*/ 14886583 w 18368221"/>
              <a:gd name="connsiteY806" fmla="*/ 2145747 h 7993376"/>
              <a:gd name="connsiteX807" fmla="*/ 14886583 w 18368221"/>
              <a:gd name="connsiteY807" fmla="*/ 2552939 h 7993376"/>
              <a:gd name="connsiteX808" fmla="*/ 14534158 w 18368221"/>
              <a:gd name="connsiteY808" fmla="*/ 2729150 h 7993376"/>
              <a:gd name="connsiteX809" fmla="*/ 14181733 w 18368221"/>
              <a:gd name="connsiteY809" fmla="*/ 2552939 h 7993376"/>
              <a:gd name="connsiteX810" fmla="*/ 14181733 w 18368221"/>
              <a:gd name="connsiteY810" fmla="*/ 2145747 h 7993376"/>
              <a:gd name="connsiteX811" fmla="*/ 13756673 w 18368221"/>
              <a:gd name="connsiteY811" fmla="*/ 1969534 h 7993376"/>
              <a:gd name="connsiteX812" fmla="*/ 14109098 w 18368221"/>
              <a:gd name="connsiteY812" fmla="*/ 2145747 h 7993376"/>
              <a:gd name="connsiteX813" fmla="*/ 14109098 w 18368221"/>
              <a:gd name="connsiteY813" fmla="*/ 2552940 h 7993376"/>
              <a:gd name="connsiteX814" fmla="*/ 13756673 w 18368221"/>
              <a:gd name="connsiteY814" fmla="*/ 2729150 h 7993376"/>
              <a:gd name="connsiteX815" fmla="*/ 13404248 w 18368221"/>
              <a:gd name="connsiteY815" fmla="*/ 2552940 h 7993376"/>
              <a:gd name="connsiteX816" fmla="*/ 13404248 w 18368221"/>
              <a:gd name="connsiteY816" fmla="*/ 2145747 h 7993376"/>
              <a:gd name="connsiteX817" fmla="*/ 12979188 w 18368221"/>
              <a:gd name="connsiteY817" fmla="*/ 1969534 h 7993376"/>
              <a:gd name="connsiteX818" fmla="*/ 13331613 w 18368221"/>
              <a:gd name="connsiteY818" fmla="*/ 2145747 h 7993376"/>
              <a:gd name="connsiteX819" fmla="*/ 13331613 w 18368221"/>
              <a:gd name="connsiteY819" fmla="*/ 2552940 h 7993376"/>
              <a:gd name="connsiteX820" fmla="*/ 12979188 w 18368221"/>
              <a:gd name="connsiteY820" fmla="*/ 2729151 h 7993376"/>
              <a:gd name="connsiteX821" fmla="*/ 12626763 w 18368221"/>
              <a:gd name="connsiteY821" fmla="*/ 2552940 h 7993376"/>
              <a:gd name="connsiteX822" fmla="*/ 12626763 w 18368221"/>
              <a:gd name="connsiteY822" fmla="*/ 2145747 h 7993376"/>
              <a:gd name="connsiteX823" fmla="*/ 12196946 w 18368221"/>
              <a:gd name="connsiteY823" fmla="*/ 1969534 h 7993376"/>
              <a:gd name="connsiteX824" fmla="*/ 12549371 w 18368221"/>
              <a:gd name="connsiteY824" fmla="*/ 2145747 h 7993376"/>
              <a:gd name="connsiteX825" fmla="*/ 12549371 w 18368221"/>
              <a:gd name="connsiteY825" fmla="*/ 2552940 h 7993376"/>
              <a:gd name="connsiteX826" fmla="*/ 12196946 w 18368221"/>
              <a:gd name="connsiteY826" fmla="*/ 2729151 h 7993376"/>
              <a:gd name="connsiteX827" fmla="*/ 12191957 w 18368221"/>
              <a:gd name="connsiteY827" fmla="*/ 2726656 h 7993376"/>
              <a:gd name="connsiteX828" fmla="*/ 12191957 w 18368221"/>
              <a:gd name="connsiteY828" fmla="*/ 1972028 h 7993376"/>
              <a:gd name="connsiteX829" fmla="*/ 15311643 w 18368221"/>
              <a:gd name="connsiteY829" fmla="*/ 1969534 h 7993376"/>
              <a:gd name="connsiteX830" fmla="*/ 15664068 w 18368221"/>
              <a:gd name="connsiteY830" fmla="*/ 2145746 h 7993376"/>
              <a:gd name="connsiteX831" fmla="*/ 15664068 w 18368221"/>
              <a:gd name="connsiteY831" fmla="*/ 2552939 h 7993376"/>
              <a:gd name="connsiteX832" fmla="*/ 15311643 w 18368221"/>
              <a:gd name="connsiteY832" fmla="*/ 2729150 h 7993376"/>
              <a:gd name="connsiteX833" fmla="*/ 14959218 w 18368221"/>
              <a:gd name="connsiteY833" fmla="*/ 2552939 h 7993376"/>
              <a:gd name="connsiteX834" fmla="*/ 14959218 w 18368221"/>
              <a:gd name="connsiteY834" fmla="*/ 2145746 h 7993376"/>
              <a:gd name="connsiteX835" fmla="*/ 16093885 w 18368221"/>
              <a:gd name="connsiteY835" fmla="*/ 1969533 h 7993376"/>
              <a:gd name="connsiteX836" fmla="*/ 16446310 w 18368221"/>
              <a:gd name="connsiteY836" fmla="*/ 2145746 h 7993376"/>
              <a:gd name="connsiteX837" fmla="*/ 16446310 w 18368221"/>
              <a:gd name="connsiteY837" fmla="*/ 2552939 h 7993376"/>
              <a:gd name="connsiteX838" fmla="*/ 16093885 w 18368221"/>
              <a:gd name="connsiteY838" fmla="*/ 2729150 h 7993376"/>
              <a:gd name="connsiteX839" fmla="*/ 15741460 w 18368221"/>
              <a:gd name="connsiteY839" fmla="*/ 2552939 h 7993376"/>
              <a:gd name="connsiteX840" fmla="*/ 15741460 w 18368221"/>
              <a:gd name="connsiteY840" fmla="*/ 2145746 h 7993376"/>
              <a:gd name="connsiteX841" fmla="*/ 17648855 w 18368221"/>
              <a:gd name="connsiteY841" fmla="*/ 1969533 h 7993376"/>
              <a:gd name="connsiteX842" fmla="*/ 18001281 w 18368221"/>
              <a:gd name="connsiteY842" fmla="*/ 2145746 h 7993376"/>
              <a:gd name="connsiteX843" fmla="*/ 18001281 w 18368221"/>
              <a:gd name="connsiteY843" fmla="*/ 2552939 h 7993376"/>
              <a:gd name="connsiteX844" fmla="*/ 17648855 w 18368221"/>
              <a:gd name="connsiteY844" fmla="*/ 2729150 h 7993376"/>
              <a:gd name="connsiteX845" fmla="*/ 17296429 w 18368221"/>
              <a:gd name="connsiteY845" fmla="*/ 2552939 h 7993376"/>
              <a:gd name="connsiteX846" fmla="*/ 17296429 w 18368221"/>
              <a:gd name="connsiteY846" fmla="*/ 2145746 h 7993376"/>
              <a:gd name="connsiteX847" fmla="*/ 16871369 w 18368221"/>
              <a:gd name="connsiteY847" fmla="*/ 1969533 h 7993376"/>
              <a:gd name="connsiteX848" fmla="*/ 17223795 w 18368221"/>
              <a:gd name="connsiteY848" fmla="*/ 2145746 h 7993376"/>
              <a:gd name="connsiteX849" fmla="*/ 17223795 w 18368221"/>
              <a:gd name="connsiteY849" fmla="*/ 2552939 h 7993376"/>
              <a:gd name="connsiteX850" fmla="*/ 16871369 w 18368221"/>
              <a:gd name="connsiteY850" fmla="*/ 2729150 h 7993376"/>
              <a:gd name="connsiteX851" fmla="*/ 16518945 w 18368221"/>
              <a:gd name="connsiteY851" fmla="*/ 2552939 h 7993376"/>
              <a:gd name="connsiteX852" fmla="*/ 16518945 w 18368221"/>
              <a:gd name="connsiteY852" fmla="*/ 2145746 h 7993376"/>
              <a:gd name="connsiteX853" fmla="*/ 6320277 w 18368221"/>
              <a:gd name="connsiteY853" fmla="*/ 1313032 h 7993376"/>
              <a:gd name="connsiteX854" fmla="*/ 5967848 w 18368221"/>
              <a:gd name="connsiteY854" fmla="*/ 1489245 h 7993376"/>
              <a:gd name="connsiteX855" fmla="*/ 5967848 w 18368221"/>
              <a:gd name="connsiteY855" fmla="*/ 1896441 h 7993376"/>
              <a:gd name="connsiteX856" fmla="*/ 6320277 w 18368221"/>
              <a:gd name="connsiteY856" fmla="*/ 2072652 h 7993376"/>
              <a:gd name="connsiteX857" fmla="*/ 6672700 w 18368221"/>
              <a:gd name="connsiteY857" fmla="*/ 1896441 h 7993376"/>
              <a:gd name="connsiteX858" fmla="*/ 6672700 w 18368221"/>
              <a:gd name="connsiteY858" fmla="*/ 1489245 h 7993376"/>
              <a:gd name="connsiteX859" fmla="*/ 5538039 w 18368221"/>
              <a:gd name="connsiteY859" fmla="*/ 1313032 h 7993376"/>
              <a:gd name="connsiteX860" fmla="*/ 5185613 w 18368221"/>
              <a:gd name="connsiteY860" fmla="*/ 1489245 h 7993376"/>
              <a:gd name="connsiteX861" fmla="*/ 5185613 w 18368221"/>
              <a:gd name="connsiteY861" fmla="*/ 1896441 h 7993376"/>
              <a:gd name="connsiteX862" fmla="*/ 5538039 w 18368221"/>
              <a:gd name="connsiteY862" fmla="*/ 2072652 h 7993376"/>
              <a:gd name="connsiteX863" fmla="*/ 5890462 w 18368221"/>
              <a:gd name="connsiteY863" fmla="*/ 1896441 h 7993376"/>
              <a:gd name="connsiteX864" fmla="*/ 5890462 w 18368221"/>
              <a:gd name="connsiteY864" fmla="*/ 1489245 h 7993376"/>
              <a:gd name="connsiteX865" fmla="*/ 7097756 w 18368221"/>
              <a:gd name="connsiteY865" fmla="*/ 1313032 h 7993376"/>
              <a:gd name="connsiteX866" fmla="*/ 6745334 w 18368221"/>
              <a:gd name="connsiteY866" fmla="*/ 1489245 h 7993376"/>
              <a:gd name="connsiteX867" fmla="*/ 6745334 w 18368221"/>
              <a:gd name="connsiteY867" fmla="*/ 1896441 h 7993376"/>
              <a:gd name="connsiteX868" fmla="*/ 7097756 w 18368221"/>
              <a:gd name="connsiteY868" fmla="*/ 2072652 h 7993376"/>
              <a:gd name="connsiteX869" fmla="*/ 7450185 w 18368221"/>
              <a:gd name="connsiteY869" fmla="*/ 1896441 h 7993376"/>
              <a:gd name="connsiteX870" fmla="*/ 7450185 w 18368221"/>
              <a:gd name="connsiteY870" fmla="*/ 1489245 h 7993376"/>
              <a:gd name="connsiteX871" fmla="*/ 7875244 w 18368221"/>
              <a:gd name="connsiteY871" fmla="*/ 1313032 h 7993376"/>
              <a:gd name="connsiteX872" fmla="*/ 7522819 w 18368221"/>
              <a:gd name="connsiteY872" fmla="*/ 1489244 h 7993376"/>
              <a:gd name="connsiteX873" fmla="*/ 7522819 w 18368221"/>
              <a:gd name="connsiteY873" fmla="*/ 1896441 h 7993376"/>
              <a:gd name="connsiteX874" fmla="*/ 7875244 w 18368221"/>
              <a:gd name="connsiteY874" fmla="*/ 2072652 h 7993376"/>
              <a:gd name="connsiteX875" fmla="*/ 8227668 w 18368221"/>
              <a:gd name="connsiteY875" fmla="*/ 1896441 h 7993376"/>
              <a:gd name="connsiteX876" fmla="*/ 8227668 w 18368221"/>
              <a:gd name="connsiteY876" fmla="*/ 1489244 h 7993376"/>
              <a:gd name="connsiteX877" fmla="*/ 9434941 w 18368221"/>
              <a:gd name="connsiteY877" fmla="*/ 1313032 h 7993376"/>
              <a:gd name="connsiteX878" fmla="*/ 9082516 w 18368221"/>
              <a:gd name="connsiteY878" fmla="*/ 1489244 h 7993376"/>
              <a:gd name="connsiteX879" fmla="*/ 9082516 w 18368221"/>
              <a:gd name="connsiteY879" fmla="*/ 1896441 h 7993376"/>
              <a:gd name="connsiteX880" fmla="*/ 9434941 w 18368221"/>
              <a:gd name="connsiteY880" fmla="*/ 2072652 h 7993376"/>
              <a:gd name="connsiteX881" fmla="*/ 9787366 w 18368221"/>
              <a:gd name="connsiteY881" fmla="*/ 1896441 h 7993376"/>
              <a:gd name="connsiteX882" fmla="*/ 9787366 w 18368221"/>
              <a:gd name="connsiteY882" fmla="*/ 1489244 h 7993376"/>
              <a:gd name="connsiteX883" fmla="*/ 8652699 w 18368221"/>
              <a:gd name="connsiteY883" fmla="*/ 1313032 h 7993376"/>
              <a:gd name="connsiteX884" fmla="*/ 8300302 w 18368221"/>
              <a:gd name="connsiteY884" fmla="*/ 1489244 h 7993376"/>
              <a:gd name="connsiteX885" fmla="*/ 8300302 w 18368221"/>
              <a:gd name="connsiteY885" fmla="*/ 1896441 h 7993376"/>
              <a:gd name="connsiteX886" fmla="*/ 8652699 w 18368221"/>
              <a:gd name="connsiteY886" fmla="*/ 2072652 h 7993376"/>
              <a:gd name="connsiteX887" fmla="*/ 9005124 w 18368221"/>
              <a:gd name="connsiteY887" fmla="*/ 1896441 h 7993376"/>
              <a:gd name="connsiteX888" fmla="*/ 9005124 w 18368221"/>
              <a:gd name="connsiteY888" fmla="*/ 1489244 h 7993376"/>
              <a:gd name="connsiteX889" fmla="*/ 10212426 w 18368221"/>
              <a:gd name="connsiteY889" fmla="*/ 1313032 h 7993376"/>
              <a:gd name="connsiteX890" fmla="*/ 9860001 w 18368221"/>
              <a:gd name="connsiteY890" fmla="*/ 1489244 h 7993376"/>
              <a:gd name="connsiteX891" fmla="*/ 9860001 w 18368221"/>
              <a:gd name="connsiteY891" fmla="*/ 1896441 h 7993376"/>
              <a:gd name="connsiteX892" fmla="*/ 10212426 w 18368221"/>
              <a:gd name="connsiteY892" fmla="*/ 2072652 h 7993376"/>
              <a:gd name="connsiteX893" fmla="*/ 10564851 w 18368221"/>
              <a:gd name="connsiteY893" fmla="*/ 1896441 h 7993376"/>
              <a:gd name="connsiteX894" fmla="*/ 10564851 w 18368221"/>
              <a:gd name="connsiteY894" fmla="*/ 1489244 h 7993376"/>
              <a:gd name="connsiteX895" fmla="*/ 10989911 w 18368221"/>
              <a:gd name="connsiteY895" fmla="*/ 1313032 h 7993376"/>
              <a:gd name="connsiteX896" fmla="*/ 10637486 w 18368221"/>
              <a:gd name="connsiteY896" fmla="*/ 1489244 h 7993376"/>
              <a:gd name="connsiteX897" fmla="*/ 10637486 w 18368221"/>
              <a:gd name="connsiteY897" fmla="*/ 1896441 h 7993376"/>
              <a:gd name="connsiteX898" fmla="*/ 10989911 w 18368221"/>
              <a:gd name="connsiteY898" fmla="*/ 2072652 h 7993376"/>
              <a:gd name="connsiteX899" fmla="*/ 11342336 w 18368221"/>
              <a:gd name="connsiteY899" fmla="*/ 1896441 h 7993376"/>
              <a:gd name="connsiteX900" fmla="*/ 11342336 w 18368221"/>
              <a:gd name="connsiteY900" fmla="*/ 1489244 h 7993376"/>
              <a:gd name="connsiteX901" fmla="*/ 11800916 w 18368221"/>
              <a:gd name="connsiteY901" fmla="*/ 1313022 h 7993376"/>
              <a:gd name="connsiteX902" fmla="*/ 11448491 w 18368221"/>
              <a:gd name="connsiteY902" fmla="*/ 1489235 h 7993376"/>
              <a:gd name="connsiteX903" fmla="*/ 11448491 w 18368221"/>
              <a:gd name="connsiteY903" fmla="*/ 1896430 h 7993376"/>
              <a:gd name="connsiteX904" fmla="*/ 11800916 w 18368221"/>
              <a:gd name="connsiteY904" fmla="*/ 2072642 h 7993376"/>
              <a:gd name="connsiteX905" fmla="*/ 12153341 w 18368221"/>
              <a:gd name="connsiteY905" fmla="*/ 1896430 h 7993376"/>
              <a:gd name="connsiteX906" fmla="*/ 12153341 w 18368221"/>
              <a:gd name="connsiteY906" fmla="*/ 1489235 h 7993376"/>
              <a:gd name="connsiteX907" fmla="*/ 12583158 w 18368221"/>
              <a:gd name="connsiteY907" fmla="*/ 1313022 h 7993376"/>
              <a:gd name="connsiteX908" fmla="*/ 12935583 w 18368221"/>
              <a:gd name="connsiteY908" fmla="*/ 1489235 h 7993376"/>
              <a:gd name="connsiteX909" fmla="*/ 12935583 w 18368221"/>
              <a:gd name="connsiteY909" fmla="*/ 1896430 h 7993376"/>
              <a:gd name="connsiteX910" fmla="*/ 12583158 w 18368221"/>
              <a:gd name="connsiteY910" fmla="*/ 2072642 h 7993376"/>
              <a:gd name="connsiteX911" fmla="*/ 12230733 w 18368221"/>
              <a:gd name="connsiteY911" fmla="*/ 1896430 h 7993376"/>
              <a:gd name="connsiteX912" fmla="*/ 12230733 w 18368221"/>
              <a:gd name="connsiteY912" fmla="*/ 1489235 h 7993376"/>
              <a:gd name="connsiteX913" fmla="*/ 13360643 w 18368221"/>
              <a:gd name="connsiteY913" fmla="*/ 1313022 h 7993376"/>
              <a:gd name="connsiteX914" fmla="*/ 13713068 w 18368221"/>
              <a:gd name="connsiteY914" fmla="*/ 1489235 h 7993376"/>
              <a:gd name="connsiteX915" fmla="*/ 13713068 w 18368221"/>
              <a:gd name="connsiteY915" fmla="*/ 1896430 h 7993376"/>
              <a:gd name="connsiteX916" fmla="*/ 13360643 w 18368221"/>
              <a:gd name="connsiteY916" fmla="*/ 2072642 h 7993376"/>
              <a:gd name="connsiteX917" fmla="*/ 13008218 w 18368221"/>
              <a:gd name="connsiteY917" fmla="*/ 1896430 h 7993376"/>
              <a:gd name="connsiteX918" fmla="*/ 13008218 w 18368221"/>
              <a:gd name="connsiteY918" fmla="*/ 1489235 h 7993376"/>
              <a:gd name="connsiteX919" fmla="*/ 14138128 w 18368221"/>
              <a:gd name="connsiteY919" fmla="*/ 1313022 h 7993376"/>
              <a:gd name="connsiteX920" fmla="*/ 14490553 w 18368221"/>
              <a:gd name="connsiteY920" fmla="*/ 1489235 h 7993376"/>
              <a:gd name="connsiteX921" fmla="*/ 14490553 w 18368221"/>
              <a:gd name="connsiteY921" fmla="*/ 1896430 h 7993376"/>
              <a:gd name="connsiteX922" fmla="*/ 14138128 w 18368221"/>
              <a:gd name="connsiteY922" fmla="*/ 2072642 h 7993376"/>
              <a:gd name="connsiteX923" fmla="*/ 13785703 w 18368221"/>
              <a:gd name="connsiteY923" fmla="*/ 1896430 h 7993376"/>
              <a:gd name="connsiteX924" fmla="*/ 13785703 w 18368221"/>
              <a:gd name="connsiteY924" fmla="*/ 1489235 h 7993376"/>
              <a:gd name="connsiteX925" fmla="*/ 15697855 w 18368221"/>
              <a:gd name="connsiteY925" fmla="*/ 1313022 h 7993376"/>
              <a:gd name="connsiteX926" fmla="*/ 16050280 w 18368221"/>
              <a:gd name="connsiteY926" fmla="*/ 1489235 h 7993376"/>
              <a:gd name="connsiteX927" fmla="*/ 16050280 w 18368221"/>
              <a:gd name="connsiteY927" fmla="*/ 1896429 h 7993376"/>
              <a:gd name="connsiteX928" fmla="*/ 15697855 w 18368221"/>
              <a:gd name="connsiteY928" fmla="*/ 2072641 h 7993376"/>
              <a:gd name="connsiteX929" fmla="*/ 15345430 w 18368221"/>
              <a:gd name="connsiteY929" fmla="*/ 1896429 h 7993376"/>
              <a:gd name="connsiteX930" fmla="*/ 15345430 w 18368221"/>
              <a:gd name="connsiteY930" fmla="*/ 1489235 h 7993376"/>
              <a:gd name="connsiteX931" fmla="*/ 14915613 w 18368221"/>
              <a:gd name="connsiteY931" fmla="*/ 1313022 h 7993376"/>
              <a:gd name="connsiteX932" fmla="*/ 15268038 w 18368221"/>
              <a:gd name="connsiteY932" fmla="*/ 1489235 h 7993376"/>
              <a:gd name="connsiteX933" fmla="*/ 15268038 w 18368221"/>
              <a:gd name="connsiteY933" fmla="*/ 1896430 h 7993376"/>
              <a:gd name="connsiteX934" fmla="*/ 14915613 w 18368221"/>
              <a:gd name="connsiteY934" fmla="*/ 2072642 h 7993376"/>
              <a:gd name="connsiteX935" fmla="*/ 14563188 w 18368221"/>
              <a:gd name="connsiteY935" fmla="*/ 1896430 h 7993376"/>
              <a:gd name="connsiteX936" fmla="*/ 14563188 w 18368221"/>
              <a:gd name="connsiteY936" fmla="*/ 1489235 h 7993376"/>
              <a:gd name="connsiteX937" fmla="*/ 16475340 w 18368221"/>
              <a:gd name="connsiteY937" fmla="*/ 1313022 h 7993376"/>
              <a:gd name="connsiteX938" fmla="*/ 16827765 w 18368221"/>
              <a:gd name="connsiteY938" fmla="*/ 1489235 h 7993376"/>
              <a:gd name="connsiteX939" fmla="*/ 16827765 w 18368221"/>
              <a:gd name="connsiteY939" fmla="*/ 1896429 h 7993376"/>
              <a:gd name="connsiteX940" fmla="*/ 16475340 w 18368221"/>
              <a:gd name="connsiteY940" fmla="*/ 2072641 h 7993376"/>
              <a:gd name="connsiteX941" fmla="*/ 16122915 w 18368221"/>
              <a:gd name="connsiteY941" fmla="*/ 1896429 h 7993376"/>
              <a:gd name="connsiteX942" fmla="*/ 16122915 w 18368221"/>
              <a:gd name="connsiteY942" fmla="*/ 1489235 h 7993376"/>
              <a:gd name="connsiteX943" fmla="*/ 17252825 w 18368221"/>
              <a:gd name="connsiteY943" fmla="*/ 1313022 h 7993376"/>
              <a:gd name="connsiteX944" fmla="*/ 17605249 w 18368221"/>
              <a:gd name="connsiteY944" fmla="*/ 1489235 h 7993376"/>
              <a:gd name="connsiteX945" fmla="*/ 17605249 w 18368221"/>
              <a:gd name="connsiteY945" fmla="*/ 1896429 h 7993376"/>
              <a:gd name="connsiteX946" fmla="*/ 17252825 w 18368221"/>
              <a:gd name="connsiteY946" fmla="*/ 2072641 h 7993376"/>
              <a:gd name="connsiteX947" fmla="*/ 16900401 w 18368221"/>
              <a:gd name="connsiteY947" fmla="*/ 1896429 h 7993376"/>
              <a:gd name="connsiteX948" fmla="*/ 16900401 w 18368221"/>
              <a:gd name="connsiteY948" fmla="*/ 1489235 h 7993376"/>
              <a:gd name="connsiteX949" fmla="*/ 12191957 w 18368221"/>
              <a:gd name="connsiteY949" fmla="*/ 675818 h 7993376"/>
              <a:gd name="connsiteX950" fmla="*/ 12505766 w 18368221"/>
              <a:gd name="connsiteY950" fmla="*/ 832723 h 7993376"/>
              <a:gd name="connsiteX951" fmla="*/ 12505766 w 18368221"/>
              <a:gd name="connsiteY951" fmla="*/ 1239916 h 7993376"/>
              <a:gd name="connsiteX952" fmla="*/ 12191957 w 18368221"/>
              <a:gd name="connsiteY952" fmla="*/ 1396820 h 7993376"/>
              <a:gd name="connsiteX953" fmla="*/ 5890462 w 18368221"/>
              <a:gd name="connsiteY953" fmla="*/ 656521 h 7993376"/>
              <a:gd name="connsiteX954" fmla="*/ 5538039 w 18368221"/>
              <a:gd name="connsiteY954" fmla="*/ 832734 h 7993376"/>
              <a:gd name="connsiteX955" fmla="*/ 5538039 w 18368221"/>
              <a:gd name="connsiteY955" fmla="*/ 1239926 h 7993376"/>
              <a:gd name="connsiteX956" fmla="*/ 5890462 w 18368221"/>
              <a:gd name="connsiteY956" fmla="*/ 1416137 h 7993376"/>
              <a:gd name="connsiteX957" fmla="*/ 6242882 w 18368221"/>
              <a:gd name="connsiteY957" fmla="*/ 1239926 h 7993376"/>
              <a:gd name="connsiteX958" fmla="*/ 6242882 w 18368221"/>
              <a:gd name="connsiteY958" fmla="*/ 832734 h 7993376"/>
              <a:gd name="connsiteX959" fmla="*/ 6672700 w 18368221"/>
              <a:gd name="connsiteY959" fmla="*/ 656521 h 7993376"/>
              <a:gd name="connsiteX960" fmla="*/ 6320277 w 18368221"/>
              <a:gd name="connsiteY960" fmla="*/ 832734 h 7993376"/>
              <a:gd name="connsiteX961" fmla="*/ 6320277 w 18368221"/>
              <a:gd name="connsiteY961" fmla="*/ 1239926 h 7993376"/>
              <a:gd name="connsiteX962" fmla="*/ 6672700 w 18368221"/>
              <a:gd name="connsiteY962" fmla="*/ 1416137 h 7993376"/>
              <a:gd name="connsiteX963" fmla="*/ 7025125 w 18368221"/>
              <a:gd name="connsiteY963" fmla="*/ 1239926 h 7993376"/>
              <a:gd name="connsiteX964" fmla="*/ 7025125 w 18368221"/>
              <a:gd name="connsiteY964" fmla="*/ 832734 h 7993376"/>
              <a:gd name="connsiteX965" fmla="*/ 7450185 w 18368221"/>
              <a:gd name="connsiteY965" fmla="*/ 656521 h 7993376"/>
              <a:gd name="connsiteX966" fmla="*/ 7097756 w 18368221"/>
              <a:gd name="connsiteY966" fmla="*/ 832733 h 7993376"/>
              <a:gd name="connsiteX967" fmla="*/ 7097756 w 18368221"/>
              <a:gd name="connsiteY967" fmla="*/ 1239925 h 7993376"/>
              <a:gd name="connsiteX968" fmla="*/ 7450185 w 18368221"/>
              <a:gd name="connsiteY968" fmla="*/ 1416137 h 7993376"/>
              <a:gd name="connsiteX969" fmla="*/ 7802607 w 18368221"/>
              <a:gd name="connsiteY969" fmla="*/ 1239925 h 7993376"/>
              <a:gd name="connsiteX970" fmla="*/ 7802607 w 18368221"/>
              <a:gd name="connsiteY970" fmla="*/ 832733 h 7993376"/>
              <a:gd name="connsiteX971" fmla="*/ 8227668 w 18368221"/>
              <a:gd name="connsiteY971" fmla="*/ 656521 h 7993376"/>
              <a:gd name="connsiteX972" fmla="*/ 7875244 w 18368221"/>
              <a:gd name="connsiteY972" fmla="*/ 832733 h 7993376"/>
              <a:gd name="connsiteX973" fmla="*/ 7875244 w 18368221"/>
              <a:gd name="connsiteY973" fmla="*/ 1239925 h 7993376"/>
              <a:gd name="connsiteX974" fmla="*/ 8227668 w 18368221"/>
              <a:gd name="connsiteY974" fmla="*/ 1416137 h 7993376"/>
              <a:gd name="connsiteX975" fmla="*/ 8580064 w 18368221"/>
              <a:gd name="connsiteY975" fmla="*/ 1239925 h 7993376"/>
              <a:gd name="connsiteX976" fmla="*/ 8580064 w 18368221"/>
              <a:gd name="connsiteY976" fmla="*/ 832733 h 7993376"/>
              <a:gd name="connsiteX977" fmla="*/ 9005124 w 18368221"/>
              <a:gd name="connsiteY977" fmla="*/ 656521 h 7993376"/>
              <a:gd name="connsiteX978" fmla="*/ 8652699 w 18368221"/>
              <a:gd name="connsiteY978" fmla="*/ 832733 h 7993376"/>
              <a:gd name="connsiteX979" fmla="*/ 8652699 w 18368221"/>
              <a:gd name="connsiteY979" fmla="*/ 1239925 h 7993376"/>
              <a:gd name="connsiteX980" fmla="*/ 9005124 w 18368221"/>
              <a:gd name="connsiteY980" fmla="*/ 1416137 h 7993376"/>
              <a:gd name="connsiteX981" fmla="*/ 9357549 w 18368221"/>
              <a:gd name="connsiteY981" fmla="*/ 1239925 h 7993376"/>
              <a:gd name="connsiteX982" fmla="*/ 9357549 w 18368221"/>
              <a:gd name="connsiteY982" fmla="*/ 832733 h 7993376"/>
              <a:gd name="connsiteX983" fmla="*/ 9787366 w 18368221"/>
              <a:gd name="connsiteY983" fmla="*/ 656521 h 7993376"/>
              <a:gd name="connsiteX984" fmla="*/ 9434941 w 18368221"/>
              <a:gd name="connsiteY984" fmla="*/ 832733 h 7993376"/>
              <a:gd name="connsiteX985" fmla="*/ 9434941 w 18368221"/>
              <a:gd name="connsiteY985" fmla="*/ 1239925 h 7993376"/>
              <a:gd name="connsiteX986" fmla="*/ 9787366 w 18368221"/>
              <a:gd name="connsiteY986" fmla="*/ 1416137 h 7993376"/>
              <a:gd name="connsiteX987" fmla="*/ 10139791 w 18368221"/>
              <a:gd name="connsiteY987" fmla="*/ 1239925 h 7993376"/>
              <a:gd name="connsiteX988" fmla="*/ 10139791 w 18368221"/>
              <a:gd name="connsiteY988" fmla="*/ 832733 h 7993376"/>
              <a:gd name="connsiteX989" fmla="*/ 10564851 w 18368221"/>
              <a:gd name="connsiteY989" fmla="*/ 656520 h 7993376"/>
              <a:gd name="connsiteX990" fmla="*/ 10212426 w 18368221"/>
              <a:gd name="connsiteY990" fmla="*/ 832733 h 7993376"/>
              <a:gd name="connsiteX991" fmla="*/ 10212426 w 18368221"/>
              <a:gd name="connsiteY991" fmla="*/ 1239925 h 7993376"/>
              <a:gd name="connsiteX992" fmla="*/ 10564851 w 18368221"/>
              <a:gd name="connsiteY992" fmla="*/ 1416137 h 7993376"/>
              <a:gd name="connsiteX993" fmla="*/ 10917276 w 18368221"/>
              <a:gd name="connsiteY993" fmla="*/ 1239925 h 7993376"/>
              <a:gd name="connsiteX994" fmla="*/ 10917276 w 18368221"/>
              <a:gd name="connsiteY994" fmla="*/ 832733 h 7993376"/>
              <a:gd name="connsiteX995" fmla="*/ 11342336 w 18368221"/>
              <a:gd name="connsiteY995" fmla="*/ 656520 h 7993376"/>
              <a:gd name="connsiteX996" fmla="*/ 10989911 w 18368221"/>
              <a:gd name="connsiteY996" fmla="*/ 832733 h 7993376"/>
              <a:gd name="connsiteX997" fmla="*/ 10989911 w 18368221"/>
              <a:gd name="connsiteY997" fmla="*/ 1239925 h 7993376"/>
              <a:gd name="connsiteX998" fmla="*/ 11342336 w 18368221"/>
              <a:gd name="connsiteY998" fmla="*/ 1416137 h 7993376"/>
              <a:gd name="connsiteX999" fmla="*/ 11694761 w 18368221"/>
              <a:gd name="connsiteY999" fmla="*/ 1239925 h 7993376"/>
              <a:gd name="connsiteX1000" fmla="*/ 11694761 w 18368221"/>
              <a:gd name="connsiteY1000" fmla="*/ 832733 h 7993376"/>
              <a:gd name="connsiteX1001" fmla="*/ 12935583 w 18368221"/>
              <a:gd name="connsiteY1001" fmla="*/ 656510 h 7993376"/>
              <a:gd name="connsiteX1002" fmla="*/ 13288008 w 18368221"/>
              <a:gd name="connsiteY1002" fmla="*/ 832723 h 7993376"/>
              <a:gd name="connsiteX1003" fmla="*/ 13288008 w 18368221"/>
              <a:gd name="connsiteY1003" fmla="*/ 1239916 h 7993376"/>
              <a:gd name="connsiteX1004" fmla="*/ 12935583 w 18368221"/>
              <a:gd name="connsiteY1004" fmla="*/ 1416127 h 7993376"/>
              <a:gd name="connsiteX1005" fmla="*/ 12583158 w 18368221"/>
              <a:gd name="connsiteY1005" fmla="*/ 1239916 h 7993376"/>
              <a:gd name="connsiteX1006" fmla="*/ 12583158 w 18368221"/>
              <a:gd name="connsiteY1006" fmla="*/ 832723 h 7993376"/>
              <a:gd name="connsiteX1007" fmla="*/ 13713068 w 18368221"/>
              <a:gd name="connsiteY1007" fmla="*/ 656510 h 7993376"/>
              <a:gd name="connsiteX1008" fmla="*/ 14065493 w 18368221"/>
              <a:gd name="connsiteY1008" fmla="*/ 832723 h 7993376"/>
              <a:gd name="connsiteX1009" fmla="*/ 14065493 w 18368221"/>
              <a:gd name="connsiteY1009" fmla="*/ 1239915 h 7993376"/>
              <a:gd name="connsiteX1010" fmla="*/ 13713068 w 18368221"/>
              <a:gd name="connsiteY1010" fmla="*/ 1416127 h 7993376"/>
              <a:gd name="connsiteX1011" fmla="*/ 13360643 w 18368221"/>
              <a:gd name="connsiteY1011" fmla="*/ 1239915 h 7993376"/>
              <a:gd name="connsiteX1012" fmla="*/ 13360643 w 18368221"/>
              <a:gd name="connsiteY1012" fmla="*/ 832723 h 7993376"/>
              <a:gd name="connsiteX1013" fmla="*/ 14490553 w 18368221"/>
              <a:gd name="connsiteY1013" fmla="*/ 656510 h 7993376"/>
              <a:gd name="connsiteX1014" fmla="*/ 14842978 w 18368221"/>
              <a:gd name="connsiteY1014" fmla="*/ 832723 h 7993376"/>
              <a:gd name="connsiteX1015" fmla="*/ 14842978 w 18368221"/>
              <a:gd name="connsiteY1015" fmla="*/ 1239915 h 7993376"/>
              <a:gd name="connsiteX1016" fmla="*/ 14490553 w 18368221"/>
              <a:gd name="connsiteY1016" fmla="*/ 1416127 h 7993376"/>
              <a:gd name="connsiteX1017" fmla="*/ 14138128 w 18368221"/>
              <a:gd name="connsiteY1017" fmla="*/ 1239915 h 7993376"/>
              <a:gd name="connsiteX1018" fmla="*/ 14138128 w 18368221"/>
              <a:gd name="connsiteY1018" fmla="*/ 832723 h 7993376"/>
              <a:gd name="connsiteX1019" fmla="*/ 15268038 w 18368221"/>
              <a:gd name="connsiteY1019" fmla="*/ 656510 h 7993376"/>
              <a:gd name="connsiteX1020" fmla="*/ 15620463 w 18368221"/>
              <a:gd name="connsiteY1020" fmla="*/ 832723 h 7993376"/>
              <a:gd name="connsiteX1021" fmla="*/ 15620463 w 18368221"/>
              <a:gd name="connsiteY1021" fmla="*/ 1239915 h 7993376"/>
              <a:gd name="connsiteX1022" fmla="*/ 15268038 w 18368221"/>
              <a:gd name="connsiteY1022" fmla="*/ 1416127 h 7993376"/>
              <a:gd name="connsiteX1023" fmla="*/ 14915613 w 18368221"/>
              <a:gd name="connsiteY1023" fmla="*/ 1239915 h 7993376"/>
              <a:gd name="connsiteX1024" fmla="*/ 14915613 w 18368221"/>
              <a:gd name="connsiteY1024" fmla="*/ 832723 h 7993376"/>
              <a:gd name="connsiteX1025" fmla="*/ 16050280 w 18368221"/>
              <a:gd name="connsiteY1025" fmla="*/ 656510 h 7993376"/>
              <a:gd name="connsiteX1026" fmla="*/ 16402705 w 18368221"/>
              <a:gd name="connsiteY1026" fmla="*/ 832723 h 7993376"/>
              <a:gd name="connsiteX1027" fmla="*/ 16402705 w 18368221"/>
              <a:gd name="connsiteY1027" fmla="*/ 1239915 h 7993376"/>
              <a:gd name="connsiteX1028" fmla="*/ 16050280 w 18368221"/>
              <a:gd name="connsiteY1028" fmla="*/ 1416127 h 7993376"/>
              <a:gd name="connsiteX1029" fmla="*/ 15697855 w 18368221"/>
              <a:gd name="connsiteY1029" fmla="*/ 1239915 h 7993376"/>
              <a:gd name="connsiteX1030" fmla="*/ 15697855 w 18368221"/>
              <a:gd name="connsiteY1030" fmla="*/ 832723 h 7993376"/>
              <a:gd name="connsiteX1031" fmla="*/ 16827765 w 18368221"/>
              <a:gd name="connsiteY1031" fmla="*/ 656510 h 7993376"/>
              <a:gd name="connsiteX1032" fmla="*/ 17180189 w 18368221"/>
              <a:gd name="connsiteY1032" fmla="*/ 832723 h 7993376"/>
              <a:gd name="connsiteX1033" fmla="*/ 17180189 w 18368221"/>
              <a:gd name="connsiteY1033" fmla="*/ 1239915 h 7993376"/>
              <a:gd name="connsiteX1034" fmla="*/ 16827765 w 18368221"/>
              <a:gd name="connsiteY1034" fmla="*/ 1416127 h 7993376"/>
              <a:gd name="connsiteX1035" fmla="*/ 16475340 w 18368221"/>
              <a:gd name="connsiteY1035" fmla="*/ 1239915 h 7993376"/>
              <a:gd name="connsiteX1036" fmla="*/ 16475340 w 18368221"/>
              <a:gd name="connsiteY1036" fmla="*/ 832723 h 7993376"/>
              <a:gd name="connsiteX1037" fmla="*/ 17605249 w 18368221"/>
              <a:gd name="connsiteY1037" fmla="*/ 656510 h 7993376"/>
              <a:gd name="connsiteX1038" fmla="*/ 17957675 w 18368221"/>
              <a:gd name="connsiteY1038" fmla="*/ 832722 h 7993376"/>
              <a:gd name="connsiteX1039" fmla="*/ 17957675 w 18368221"/>
              <a:gd name="connsiteY1039" fmla="*/ 1239915 h 7993376"/>
              <a:gd name="connsiteX1040" fmla="*/ 17605249 w 18368221"/>
              <a:gd name="connsiteY1040" fmla="*/ 1416127 h 7993376"/>
              <a:gd name="connsiteX1041" fmla="*/ 17252825 w 18368221"/>
              <a:gd name="connsiteY1041" fmla="*/ 1239915 h 7993376"/>
              <a:gd name="connsiteX1042" fmla="*/ 17252825 w 18368221"/>
              <a:gd name="connsiteY1042" fmla="*/ 832722 h 7993376"/>
              <a:gd name="connsiteX1043" fmla="*/ 0 w 18368221"/>
              <a:gd name="connsiteY1043" fmla="*/ 568506 h 7993376"/>
              <a:gd name="connsiteX1044" fmla="*/ 5171098 w 18368221"/>
              <a:gd name="connsiteY1044" fmla="*/ 568506 h 7993376"/>
              <a:gd name="connsiteX1045" fmla="*/ 5171098 w 18368221"/>
              <a:gd name="connsiteY1045" fmla="*/ 583417 h 7993376"/>
              <a:gd name="connsiteX1046" fmla="*/ 5523525 w 18368221"/>
              <a:gd name="connsiteY1046" fmla="*/ 759629 h 7993376"/>
              <a:gd name="connsiteX1047" fmla="*/ 5875945 w 18368221"/>
              <a:gd name="connsiteY1047" fmla="*/ 583417 h 7993376"/>
              <a:gd name="connsiteX1048" fmla="*/ 5875945 w 18368221"/>
              <a:gd name="connsiteY1048" fmla="*/ 568506 h 7993376"/>
              <a:gd name="connsiteX1049" fmla="*/ 5953335 w 18368221"/>
              <a:gd name="connsiteY1049" fmla="*/ 568506 h 7993376"/>
              <a:gd name="connsiteX1050" fmla="*/ 5953335 w 18368221"/>
              <a:gd name="connsiteY1050" fmla="*/ 583417 h 7993376"/>
              <a:gd name="connsiteX1051" fmla="*/ 6305762 w 18368221"/>
              <a:gd name="connsiteY1051" fmla="*/ 759628 h 7993376"/>
              <a:gd name="connsiteX1052" fmla="*/ 6658184 w 18368221"/>
              <a:gd name="connsiteY1052" fmla="*/ 583417 h 7993376"/>
              <a:gd name="connsiteX1053" fmla="*/ 6658184 w 18368221"/>
              <a:gd name="connsiteY1053" fmla="*/ 568506 h 7993376"/>
              <a:gd name="connsiteX1054" fmla="*/ 6730819 w 18368221"/>
              <a:gd name="connsiteY1054" fmla="*/ 568506 h 7993376"/>
              <a:gd name="connsiteX1055" fmla="*/ 6730819 w 18368221"/>
              <a:gd name="connsiteY1055" fmla="*/ 583417 h 7993376"/>
              <a:gd name="connsiteX1056" fmla="*/ 7083241 w 18368221"/>
              <a:gd name="connsiteY1056" fmla="*/ 759628 h 7993376"/>
              <a:gd name="connsiteX1057" fmla="*/ 7435670 w 18368221"/>
              <a:gd name="connsiteY1057" fmla="*/ 583417 h 7993376"/>
              <a:gd name="connsiteX1058" fmla="*/ 7435670 w 18368221"/>
              <a:gd name="connsiteY1058" fmla="*/ 568506 h 7993376"/>
              <a:gd name="connsiteX1059" fmla="*/ 7508303 w 18368221"/>
              <a:gd name="connsiteY1059" fmla="*/ 568506 h 7993376"/>
              <a:gd name="connsiteX1060" fmla="*/ 7508303 w 18368221"/>
              <a:gd name="connsiteY1060" fmla="*/ 583417 h 7993376"/>
              <a:gd name="connsiteX1061" fmla="*/ 7860729 w 18368221"/>
              <a:gd name="connsiteY1061" fmla="*/ 759628 h 7993376"/>
              <a:gd name="connsiteX1062" fmla="*/ 8213152 w 18368221"/>
              <a:gd name="connsiteY1062" fmla="*/ 583417 h 7993376"/>
              <a:gd name="connsiteX1063" fmla="*/ 8213152 w 18368221"/>
              <a:gd name="connsiteY1063" fmla="*/ 568506 h 7993376"/>
              <a:gd name="connsiteX1064" fmla="*/ 8285787 w 18368221"/>
              <a:gd name="connsiteY1064" fmla="*/ 568506 h 7993376"/>
              <a:gd name="connsiteX1065" fmla="*/ 8285787 w 18368221"/>
              <a:gd name="connsiteY1065" fmla="*/ 583417 h 7993376"/>
              <a:gd name="connsiteX1066" fmla="*/ 8638184 w 18368221"/>
              <a:gd name="connsiteY1066" fmla="*/ 759628 h 7993376"/>
              <a:gd name="connsiteX1067" fmla="*/ 8990609 w 18368221"/>
              <a:gd name="connsiteY1067" fmla="*/ 583417 h 7993376"/>
              <a:gd name="connsiteX1068" fmla="*/ 8990609 w 18368221"/>
              <a:gd name="connsiteY1068" fmla="*/ 568506 h 7993376"/>
              <a:gd name="connsiteX1069" fmla="*/ 9068001 w 18368221"/>
              <a:gd name="connsiteY1069" fmla="*/ 568506 h 7993376"/>
              <a:gd name="connsiteX1070" fmla="*/ 9068001 w 18368221"/>
              <a:gd name="connsiteY1070" fmla="*/ 583417 h 7993376"/>
              <a:gd name="connsiteX1071" fmla="*/ 9420426 w 18368221"/>
              <a:gd name="connsiteY1071" fmla="*/ 759628 h 7993376"/>
              <a:gd name="connsiteX1072" fmla="*/ 9772851 w 18368221"/>
              <a:gd name="connsiteY1072" fmla="*/ 583417 h 7993376"/>
              <a:gd name="connsiteX1073" fmla="*/ 9772851 w 18368221"/>
              <a:gd name="connsiteY1073" fmla="*/ 568506 h 7993376"/>
              <a:gd name="connsiteX1074" fmla="*/ 9845486 w 18368221"/>
              <a:gd name="connsiteY1074" fmla="*/ 568506 h 7993376"/>
              <a:gd name="connsiteX1075" fmla="*/ 9845486 w 18368221"/>
              <a:gd name="connsiteY1075" fmla="*/ 583416 h 7993376"/>
              <a:gd name="connsiteX1076" fmla="*/ 10197911 w 18368221"/>
              <a:gd name="connsiteY1076" fmla="*/ 759628 h 7993376"/>
              <a:gd name="connsiteX1077" fmla="*/ 10550336 w 18368221"/>
              <a:gd name="connsiteY1077" fmla="*/ 583416 h 7993376"/>
              <a:gd name="connsiteX1078" fmla="*/ 10550336 w 18368221"/>
              <a:gd name="connsiteY1078" fmla="*/ 568506 h 7993376"/>
              <a:gd name="connsiteX1079" fmla="*/ 10622971 w 18368221"/>
              <a:gd name="connsiteY1079" fmla="*/ 568506 h 7993376"/>
              <a:gd name="connsiteX1080" fmla="*/ 10622971 w 18368221"/>
              <a:gd name="connsiteY1080" fmla="*/ 583416 h 7993376"/>
              <a:gd name="connsiteX1081" fmla="*/ 10975396 w 18368221"/>
              <a:gd name="connsiteY1081" fmla="*/ 759628 h 7993376"/>
              <a:gd name="connsiteX1082" fmla="*/ 11327821 w 18368221"/>
              <a:gd name="connsiteY1082" fmla="*/ 583416 h 7993376"/>
              <a:gd name="connsiteX1083" fmla="*/ 11327821 w 18368221"/>
              <a:gd name="connsiteY1083" fmla="*/ 568506 h 7993376"/>
              <a:gd name="connsiteX1084" fmla="*/ 11433976 w 18368221"/>
              <a:gd name="connsiteY1084" fmla="*/ 568506 h 7993376"/>
              <a:gd name="connsiteX1085" fmla="*/ 11433976 w 18368221"/>
              <a:gd name="connsiteY1085" fmla="*/ 583406 h 7993376"/>
              <a:gd name="connsiteX1086" fmla="*/ 11786401 w 18368221"/>
              <a:gd name="connsiteY1086" fmla="*/ 759618 h 7993376"/>
              <a:gd name="connsiteX1087" fmla="*/ 12138826 w 18368221"/>
              <a:gd name="connsiteY1087" fmla="*/ 583406 h 7993376"/>
              <a:gd name="connsiteX1088" fmla="*/ 12138826 w 18368221"/>
              <a:gd name="connsiteY1088" fmla="*/ 568506 h 7993376"/>
              <a:gd name="connsiteX1089" fmla="*/ 12191957 w 18368221"/>
              <a:gd name="connsiteY1089" fmla="*/ 568506 h 7993376"/>
              <a:gd name="connsiteX1090" fmla="*/ 12191957 w 18368221"/>
              <a:gd name="connsiteY1090" fmla="*/ 675818 h 7993376"/>
              <a:gd name="connsiteX1091" fmla="*/ 12153341 w 18368221"/>
              <a:gd name="connsiteY1091" fmla="*/ 656510 h 7993376"/>
              <a:gd name="connsiteX1092" fmla="*/ 11800916 w 18368221"/>
              <a:gd name="connsiteY1092" fmla="*/ 832723 h 7993376"/>
              <a:gd name="connsiteX1093" fmla="*/ 11800916 w 18368221"/>
              <a:gd name="connsiteY1093" fmla="*/ 1239916 h 7993376"/>
              <a:gd name="connsiteX1094" fmla="*/ 12153341 w 18368221"/>
              <a:gd name="connsiteY1094" fmla="*/ 1416127 h 7993376"/>
              <a:gd name="connsiteX1095" fmla="*/ 12191957 w 18368221"/>
              <a:gd name="connsiteY1095" fmla="*/ 1396820 h 7993376"/>
              <a:gd name="connsiteX1096" fmla="*/ 12191957 w 18368221"/>
              <a:gd name="connsiteY1096" fmla="*/ 1972028 h 7993376"/>
              <a:gd name="connsiteX1097" fmla="*/ 11844521 w 18368221"/>
              <a:gd name="connsiteY1097" fmla="*/ 2145747 h 7993376"/>
              <a:gd name="connsiteX1098" fmla="*/ 11844521 w 18368221"/>
              <a:gd name="connsiteY1098" fmla="*/ 2552940 h 7993376"/>
              <a:gd name="connsiteX1099" fmla="*/ 12191957 w 18368221"/>
              <a:gd name="connsiteY1099" fmla="*/ 2726656 h 7993376"/>
              <a:gd name="connsiteX1100" fmla="*/ 12191957 w 18368221"/>
              <a:gd name="connsiteY1100" fmla="*/ 3292308 h 7993376"/>
              <a:gd name="connsiteX1101" fmla="*/ 11859036 w 18368221"/>
              <a:gd name="connsiteY1101" fmla="*/ 3458769 h 7993376"/>
              <a:gd name="connsiteX1102" fmla="*/ 11859036 w 18368221"/>
              <a:gd name="connsiteY1102" fmla="*/ 3865963 h 7993376"/>
              <a:gd name="connsiteX1103" fmla="*/ 12191957 w 18368221"/>
              <a:gd name="connsiteY1103" fmla="*/ 4032415 h 7993376"/>
              <a:gd name="connsiteX1104" fmla="*/ 12191957 w 18368221"/>
              <a:gd name="connsiteY1104" fmla="*/ 4595677 h 7993376"/>
              <a:gd name="connsiteX1105" fmla="*/ 11845542 w 18368221"/>
              <a:gd name="connsiteY1105" fmla="*/ 4768885 h 7993376"/>
              <a:gd name="connsiteX1106" fmla="*/ 11845542 w 18368221"/>
              <a:gd name="connsiteY1106" fmla="*/ 5176078 h 7993376"/>
              <a:gd name="connsiteX1107" fmla="*/ 12191957 w 18368221"/>
              <a:gd name="connsiteY1107" fmla="*/ 5349285 h 7993376"/>
              <a:gd name="connsiteX1108" fmla="*/ 12191957 w 18368221"/>
              <a:gd name="connsiteY1108" fmla="*/ 5422392 h 7993376"/>
              <a:gd name="connsiteX1109" fmla="*/ 11845542 w 18368221"/>
              <a:gd name="connsiteY1109" fmla="*/ 5249184 h 7993376"/>
              <a:gd name="connsiteX1110" fmla="*/ 11493117 w 18368221"/>
              <a:gd name="connsiteY1110" fmla="*/ 5425397 h 7993376"/>
              <a:gd name="connsiteX1111" fmla="*/ 11493117 w 18368221"/>
              <a:gd name="connsiteY1111" fmla="*/ 5832590 h 7993376"/>
              <a:gd name="connsiteX1112" fmla="*/ 11845542 w 18368221"/>
              <a:gd name="connsiteY1112" fmla="*/ 6008802 h 7993376"/>
              <a:gd name="connsiteX1113" fmla="*/ 12191957 w 18368221"/>
              <a:gd name="connsiteY1113" fmla="*/ 5835595 h 7993376"/>
              <a:gd name="connsiteX1114" fmla="*/ 12191957 w 18368221"/>
              <a:gd name="connsiteY1114" fmla="*/ 5912547 h 7993376"/>
              <a:gd name="connsiteX1115" fmla="*/ 11859036 w 18368221"/>
              <a:gd name="connsiteY1115" fmla="*/ 6079008 h 7993376"/>
              <a:gd name="connsiteX1116" fmla="*/ 11859036 w 18368221"/>
              <a:gd name="connsiteY1116" fmla="*/ 6486201 h 7993376"/>
              <a:gd name="connsiteX1117" fmla="*/ 12191957 w 18368221"/>
              <a:gd name="connsiteY1117" fmla="*/ 6652661 h 7993376"/>
              <a:gd name="connsiteX1118" fmla="*/ 12191957 w 18368221"/>
              <a:gd name="connsiteY1118" fmla="*/ 6715610 h 7993376"/>
              <a:gd name="connsiteX1119" fmla="*/ 11873551 w 18368221"/>
              <a:gd name="connsiteY1119" fmla="*/ 6556406 h 7993376"/>
              <a:gd name="connsiteX1120" fmla="*/ 11521126 w 18368221"/>
              <a:gd name="connsiteY1120" fmla="*/ 6732619 h 7993376"/>
              <a:gd name="connsiteX1121" fmla="*/ 11521126 w 18368221"/>
              <a:gd name="connsiteY1121" fmla="*/ 7139812 h 7993376"/>
              <a:gd name="connsiteX1122" fmla="*/ 11873551 w 18368221"/>
              <a:gd name="connsiteY1122" fmla="*/ 7316024 h 7993376"/>
              <a:gd name="connsiteX1123" fmla="*/ 12191957 w 18368221"/>
              <a:gd name="connsiteY1123" fmla="*/ 7156822 h 7993376"/>
              <a:gd name="connsiteX1124" fmla="*/ 12191957 w 18368221"/>
              <a:gd name="connsiteY1124" fmla="*/ 7274949 h 7993376"/>
              <a:gd name="connsiteX1125" fmla="*/ 11921913 w 18368221"/>
              <a:gd name="connsiteY1125" fmla="*/ 7409971 h 7993376"/>
              <a:gd name="connsiteX1126" fmla="*/ 11921913 w 18368221"/>
              <a:gd name="connsiteY1126" fmla="*/ 7426484 h 7993376"/>
              <a:gd name="connsiteX1127" fmla="*/ 11844521 w 18368221"/>
              <a:gd name="connsiteY1127" fmla="*/ 7426484 h 7993376"/>
              <a:gd name="connsiteX1128" fmla="*/ 11844521 w 18368221"/>
              <a:gd name="connsiteY1128" fmla="*/ 7409971 h 7993376"/>
              <a:gd name="connsiteX1129" fmla="*/ 11492096 w 18368221"/>
              <a:gd name="connsiteY1129" fmla="*/ 7233758 h 7993376"/>
              <a:gd name="connsiteX1130" fmla="*/ 11139671 w 18368221"/>
              <a:gd name="connsiteY1130" fmla="*/ 7409971 h 7993376"/>
              <a:gd name="connsiteX1131" fmla="*/ 11139671 w 18368221"/>
              <a:gd name="connsiteY1131" fmla="*/ 7426484 h 7993376"/>
              <a:gd name="connsiteX1132" fmla="*/ 11033516 w 18368221"/>
              <a:gd name="connsiteY1132" fmla="*/ 7426484 h 7993376"/>
              <a:gd name="connsiteX1133" fmla="*/ 11033516 w 18368221"/>
              <a:gd name="connsiteY1133" fmla="*/ 7409971 h 7993376"/>
              <a:gd name="connsiteX1134" fmla="*/ 10681091 w 18368221"/>
              <a:gd name="connsiteY1134" fmla="*/ 7233758 h 7993376"/>
              <a:gd name="connsiteX1135" fmla="*/ 10328666 w 18368221"/>
              <a:gd name="connsiteY1135" fmla="*/ 7409971 h 7993376"/>
              <a:gd name="connsiteX1136" fmla="*/ 10328666 w 18368221"/>
              <a:gd name="connsiteY1136" fmla="*/ 7426484 h 7993376"/>
              <a:gd name="connsiteX1137" fmla="*/ 10256031 w 18368221"/>
              <a:gd name="connsiteY1137" fmla="*/ 7426484 h 7993376"/>
              <a:gd name="connsiteX1138" fmla="*/ 10256031 w 18368221"/>
              <a:gd name="connsiteY1138" fmla="*/ 7409971 h 7993376"/>
              <a:gd name="connsiteX1139" fmla="*/ 9903606 w 18368221"/>
              <a:gd name="connsiteY1139" fmla="*/ 7233758 h 7993376"/>
              <a:gd name="connsiteX1140" fmla="*/ 9551181 w 18368221"/>
              <a:gd name="connsiteY1140" fmla="*/ 7409971 h 7993376"/>
              <a:gd name="connsiteX1141" fmla="*/ 9551181 w 18368221"/>
              <a:gd name="connsiteY1141" fmla="*/ 7426484 h 7993376"/>
              <a:gd name="connsiteX1142" fmla="*/ 9478546 w 18368221"/>
              <a:gd name="connsiteY1142" fmla="*/ 7426484 h 7993376"/>
              <a:gd name="connsiteX1143" fmla="*/ 9478546 w 18368221"/>
              <a:gd name="connsiteY1143" fmla="*/ 7409971 h 7993376"/>
              <a:gd name="connsiteX1144" fmla="*/ 9126121 w 18368221"/>
              <a:gd name="connsiteY1144" fmla="*/ 7233758 h 7993376"/>
              <a:gd name="connsiteX1145" fmla="*/ 8773696 w 18368221"/>
              <a:gd name="connsiteY1145" fmla="*/ 7409971 h 7993376"/>
              <a:gd name="connsiteX1146" fmla="*/ 8773696 w 18368221"/>
              <a:gd name="connsiteY1146" fmla="*/ 7426484 h 7993376"/>
              <a:gd name="connsiteX1147" fmla="*/ 8696304 w 18368221"/>
              <a:gd name="connsiteY1147" fmla="*/ 7426484 h 7993376"/>
              <a:gd name="connsiteX1148" fmla="*/ 8696304 w 18368221"/>
              <a:gd name="connsiteY1148" fmla="*/ 7409971 h 7993376"/>
              <a:gd name="connsiteX1149" fmla="*/ 8343908 w 18368221"/>
              <a:gd name="connsiteY1149" fmla="*/ 7233758 h 7993376"/>
              <a:gd name="connsiteX1150" fmla="*/ 7991484 w 18368221"/>
              <a:gd name="connsiteY1150" fmla="*/ 7409971 h 7993376"/>
              <a:gd name="connsiteX1151" fmla="*/ 7991484 w 18368221"/>
              <a:gd name="connsiteY1151" fmla="*/ 7426484 h 7993376"/>
              <a:gd name="connsiteX1152" fmla="*/ 7918848 w 18368221"/>
              <a:gd name="connsiteY1152" fmla="*/ 7426484 h 7993376"/>
              <a:gd name="connsiteX1153" fmla="*/ 7918848 w 18368221"/>
              <a:gd name="connsiteY1153" fmla="*/ 7409971 h 7993376"/>
              <a:gd name="connsiteX1154" fmla="*/ 7566424 w 18368221"/>
              <a:gd name="connsiteY1154" fmla="*/ 7233758 h 7993376"/>
              <a:gd name="connsiteX1155" fmla="*/ 7213999 w 18368221"/>
              <a:gd name="connsiteY1155" fmla="*/ 7409971 h 7993376"/>
              <a:gd name="connsiteX1156" fmla="*/ 7213999 w 18368221"/>
              <a:gd name="connsiteY1156" fmla="*/ 7426484 h 7993376"/>
              <a:gd name="connsiteX1157" fmla="*/ 7141366 w 18368221"/>
              <a:gd name="connsiteY1157" fmla="*/ 7426484 h 7993376"/>
              <a:gd name="connsiteX1158" fmla="*/ 7141366 w 18368221"/>
              <a:gd name="connsiteY1158" fmla="*/ 7409971 h 7993376"/>
              <a:gd name="connsiteX1159" fmla="*/ 6788941 w 18368221"/>
              <a:gd name="connsiteY1159" fmla="*/ 7233758 h 7993376"/>
              <a:gd name="connsiteX1160" fmla="*/ 6436514 w 18368221"/>
              <a:gd name="connsiteY1160" fmla="*/ 7409971 h 7993376"/>
              <a:gd name="connsiteX1161" fmla="*/ 6436514 w 18368221"/>
              <a:gd name="connsiteY1161" fmla="*/ 7426484 h 7993376"/>
              <a:gd name="connsiteX1162" fmla="*/ 6363881 w 18368221"/>
              <a:gd name="connsiteY1162" fmla="*/ 7426484 h 7993376"/>
              <a:gd name="connsiteX1163" fmla="*/ 6363881 w 18368221"/>
              <a:gd name="connsiteY1163" fmla="*/ 7409971 h 7993376"/>
              <a:gd name="connsiteX1164" fmla="*/ 6011454 w 18368221"/>
              <a:gd name="connsiteY1164" fmla="*/ 7233758 h 7993376"/>
              <a:gd name="connsiteX1165" fmla="*/ 5659033 w 18368221"/>
              <a:gd name="connsiteY1165" fmla="*/ 7409971 h 7993376"/>
              <a:gd name="connsiteX1166" fmla="*/ 5659033 w 18368221"/>
              <a:gd name="connsiteY1166" fmla="*/ 7426484 h 7993376"/>
              <a:gd name="connsiteX1167" fmla="*/ 5581636 w 18368221"/>
              <a:gd name="connsiteY1167" fmla="*/ 7426484 h 7993376"/>
              <a:gd name="connsiteX1168" fmla="*/ 5581636 w 18368221"/>
              <a:gd name="connsiteY1168" fmla="*/ 7409971 h 7993376"/>
              <a:gd name="connsiteX1169" fmla="*/ 5229213 w 18368221"/>
              <a:gd name="connsiteY1169" fmla="*/ 7233758 h 7993376"/>
              <a:gd name="connsiteX1170" fmla="*/ 4876789 w 18368221"/>
              <a:gd name="connsiteY1170" fmla="*/ 7409971 h 7993376"/>
              <a:gd name="connsiteX1171" fmla="*/ 4876789 w 18368221"/>
              <a:gd name="connsiteY1171" fmla="*/ 7426484 h 7993376"/>
              <a:gd name="connsiteX1172" fmla="*/ 0 w 18368221"/>
              <a:gd name="connsiteY1172" fmla="*/ 7426484 h 7993376"/>
              <a:gd name="connsiteX1173" fmla="*/ 5523525 w 18368221"/>
              <a:gd name="connsiteY1173" fmla="*/ 13 h 7993376"/>
              <a:gd name="connsiteX1174" fmla="*/ 5875945 w 18368221"/>
              <a:gd name="connsiteY1174" fmla="*/ 176225 h 7993376"/>
              <a:gd name="connsiteX1175" fmla="*/ 5875945 w 18368221"/>
              <a:gd name="connsiteY1175" fmla="*/ 568506 h 7993376"/>
              <a:gd name="connsiteX1176" fmla="*/ 5171098 w 18368221"/>
              <a:gd name="connsiteY1176" fmla="*/ 568506 h 7993376"/>
              <a:gd name="connsiteX1177" fmla="*/ 5171098 w 18368221"/>
              <a:gd name="connsiteY1177" fmla="*/ 176225 h 7993376"/>
              <a:gd name="connsiteX1178" fmla="*/ 6305762 w 18368221"/>
              <a:gd name="connsiteY1178" fmla="*/ 13 h 7993376"/>
              <a:gd name="connsiteX1179" fmla="*/ 6658184 w 18368221"/>
              <a:gd name="connsiteY1179" fmla="*/ 176225 h 7993376"/>
              <a:gd name="connsiteX1180" fmla="*/ 6658184 w 18368221"/>
              <a:gd name="connsiteY1180" fmla="*/ 568506 h 7993376"/>
              <a:gd name="connsiteX1181" fmla="*/ 5953335 w 18368221"/>
              <a:gd name="connsiteY1181" fmla="*/ 568506 h 7993376"/>
              <a:gd name="connsiteX1182" fmla="*/ 5953335 w 18368221"/>
              <a:gd name="connsiteY1182" fmla="*/ 176225 h 7993376"/>
              <a:gd name="connsiteX1183" fmla="*/ 7083241 w 18368221"/>
              <a:gd name="connsiteY1183" fmla="*/ 12 h 7993376"/>
              <a:gd name="connsiteX1184" fmla="*/ 7435670 w 18368221"/>
              <a:gd name="connsiteY1184" fmla="*/ 176225 h 7993376"/>
              <a:gd name="connsiteX1185" fmla="*/ 7435670 w 18368221"/>
              <a:gd name="connsiteY1185" fmla="*/ 568506 h 7993376"/>
              <a:gd name="connsiteX1186" fmla="*/ 6730819 w 18368221"/>
              <a:gd name="connsiteY1186" fmla="*/ 568506 h 7993376"/>
              <a:gd name="connsiteX1187" fmla="*/ 6730819 w 18368221"/>
              <a:gd name="connsiteY1187" fmla="*/ 176225 h 7993376"/>
              <a:gd name="connsiteX1188" fmla="*/ 7860729 w 18368221"/>
              <a:gd name="connsiteY1188" fmla="*/ 12 h 7993376"/>
              <a:gd name="connsiteX1189" fmla="*/ 8213152 w 18368221"/>
              <a:gd name="connsiteY1189" fmla="*/ 176225 h 7993376"/>
              <a:gd name="connsiteX1190" fmla="*/ 8213152 w 18368221"/>
              <a:gd name="connsiteY1190" fmla="*/ 568506 h 7993376"/>
              <a:gd name="connsiteX1191" fmla="*/ 7508303 w 18368221"/>
              <a:gd name="connsiteY1191" fmla="*/ 568506 h 7993376"/>
              <a:gd name="connsiteX1192" fmla="*/ 7508303 w 18368221"/>
              <a:gd name="connsiteY1192" fmla="*/ 176225 h 7993376"/>
              <a:gd name="connsiteX1193" fmla="*/ 8638184 w 18368221"/>
              <a:gd name="connsiteY1193" fmla="*/ 12 h 7993376"/>
              <a:gd name="connsiteX1194" fmla="*/ 8990609 w 18368221"/>
              <a:gd name="connsiteY1194" fmla="*/ 176225 h 7993376"/>
              <a:gd name="connsiteX1195" fmla="*/ 8990609 w 18368221"/>
              <a:gd name="connsiteY1195" fmla="*/ 568506 h 7993376"/>
              <a:gd name="connsiteX1196" fmla="*/ 8285787 w 18368221"/>
              <a:gd name="connsiteY1196" fmla="*/ 568506 h 7993376"/>
              <a:gd name="connsiteX1197" fmla="*/ 8285787 w 18368221"/>
              <a:gd name="connsiteY1197" fmla="*/ 176225 h 7993376"/>
              <a:gd name="connsiteX1198" fmla="*/ 9420426 w 18368221"/>
              <a:gd name="connsiteY1198" fmla="*/ 12 h 7993376"/>
              <a:gd name="connsiteX1199" fmla="*/ 9772851 w 18368221"/>
              <a:gd name="connsiteY1199" fmla="*/ 176224 h 7993376"/>
              <a:gd name="connsiteX1200" fmla="*/ 9772851 w 18368221"/>
              <a:gd name="connsiteY1200" fmla="*/ 568506 h 7993376"/>
              <a:gd name="connsiteX1201" fmla="*/ 9068001 w 18368221"/>
              <a:gd name="connsiteY1201" fmla="*/ 568506 h 7993376"/>
              <a:gd name="connsiteX1202" fmla="*/ 9068001 w 18368221"/>
              <a:gd name="connsiteY1202" fmla="*/ 176224 h 7993376"/>
              <a:gd name="connsiteX1203" fmla="*/ 10975396 w 18368221"/>
              <a:gd name="connsiteY1203" fmla="*/ 12 h 7993376"/>
              <a:gd name="connsiteX1204" fmla="*/ 11327821 w 18368221"/>
              <a:gd name="connsiteY1204" fmla="*/ 176224 h 7993376"/>
              <a:gd name="connsiteX1205" fmla="*/ 11327821 w 18368221"/>
              <a:gd name="connsiteY1205" fmla="*/ 568506 h 7993376"/>
              <a:gd name="connsiteX1206" fmla="*/ 10622971 w 18368221"/>
              <a:gd name="connsiteY1206" fmla="*/ 568506 h 7993376"/>
              <a:gd name="connsiteX1207" fmla="*/ 10622971 w 18368221"/>
              <a:gd name="connsiteY1207" fmla="*/ 176224 h 7993376"/>
              <a:gd name="connsiteX1208" fmla="*/ 10197911 w 18368221"/>
              <a:gd name="connsiteY1208" fmla="*/ 12 h 7993376"/>
              <a:gd name="connsiteX1209" fmla="*/ 10550336 w 18368221"/>
              <a:gd name="connsiteY1209" fmla="*/ 176224 h 7993376"/>
              <a:gd name="connsiteX1210" fmla="*/ 10550336 w 18368221"/>
              <a:gd name="connsiteY1210" fmla="*/ 568506 h 7993376"/>
              <a:gd name="connsiteX1211" fmla="*/ 9845486 w 18368221"/>
              <a:gd name="connsiteY1211" fmla="*/ 568506 h 7993376"/>
              <a:gd name="connsiteX1212" fmla="*/ 9845486 w 18368221"/>
              <a:gd name="connsiteY1212" fmla="*/ 176224 h 7993376"/>
              <a:gd name="connsiteX1213" fmla="*/ 11786401 w 18368221"/>
              <a:gd name="connsiteY1213" fmla="*/ 1 h 7993376"/>
              <a:gd name="connsiteX1214" fmla="*/ 12138826 w 18368221"/>
              <a:gd name="connsiteY1214" fmla="*/ 176214 h 7993376"/>
              <a:gd name="connsiteX1215" fmla="*/ 12138826 w 18368221"/>
              <a:gd name="connsiteY1215" fmla="*/ 568506 h 7993376"/>
              <a:gd name="connsiteX1216" fmla="*/ 11433976 w 18368221"/>
              <a:gd name="connsiteY1216" fmla="*/ 568506 h 7993376"/>
              <a:gd name="connsiteX1217" fmla="*/ 11433976 w 18368221"/>
              <a:gd name="connsiteY1217" fmla="*/ 176214 h 7993376"/>
              <a:gd name="connsiteX1218" fmla="*/ 12568643 w 18368221"/>
              <a:gd name="connsiteY1218" fmla="*/ 1 h 7993376"/>
              <a:gd name="connsiteX1219" fmla="*/ 12921068 w 18368221"/>
              <a:gd name="connsiteY1219" fmla="*/ 176214 h 7993376"/>
              <a:gd name="connsiteX1220" fmla="*/ 12921068 w 18368221"/>
              <a:gd name="connsiteY1220" fmla="*/ 583406 h 7993376"/>
              <a:gd name="connsiteX1221" fmla="*/ 12568643 w 18368221"/>
              <a:gd name="connsiteY1221" fmla="*/ 759618 h 7993376"/>
              <a:gd name="connsiteX1222" fmla="*/ 12216218 w 18368221"/>
              <a:gd name="connsiteY1222" fmla="*/ 583406 h 7993376"/>
              <a:gd name="connsiteX1223" fmla="*/ 12216218 w 18368221"/>
              <a:gd name="connsiteY1223" fmla="*/ 176214 h 7993376"/>
              <a:gd name="connsiteX1224" fmla="*/ 13346128 w 18368221"/>
              <a:gd name="connsiteY1224" fmla="*/ 1 h 7993376"/>
              <a:gd name="connsiteX1225" fmla="*/ 13698553 w 18368221"/>
              <a:gd name="connsiteY1225" fmla="*/ 176214 h 7993376"/>
              <a:gd name="connsiteX1226" fmla="*/ 13698553 w 18368221"/>
              <a:gd name="connsiteY1226" fmla="*/ 583406 h 7993376"/>
              <a:gd name="connsiteX1227" fmla="*/ 13346128 w 18368221"/>
              <a:gd name="connsiteY1227" fmla="*/ 759618 h 7993376"/>
              <a:gd name="connsiteX1228" fmla="*/ 12993703 w 18368221"/>
              <a:gd name="connsiteY1228" fmla="*/ 583406 h 7993376"/>
              <a:gd name="connsiteX1229" fmla="*/ 12993703 w 18368221"/>
              <a:gd name="connsiteY1229" fmla="*/ 176214 h 7993376"/>
              <a:gd name="connsiteX1230" fmla="*/ 14123613 w 18368221"/>
              <a:gd name="connsiteY1230" fmla="*/ 1 h 7993376"/>
              <a:gd name="connsiteX1231" fmla="*/ 14476038 w 18368221"/>
              <a:gd name="connsiteY1231" fmla="*/ 176214 h 7993376"/>
              <a:gd name="connsiteX1232" fmla="*/ 14476038 w 18368221"/>
              <a:gd name="connsiteY1232" fmla="*/ 583406 h 7993376"/>
              <a:gd name="connsiteX1233" fmla="*/ 14123613 w 18368221"/>
              <a:gd name="connsiteY1233" fmla="*/ 759618 h 7993376"/>
              <a:gd name="connsiteX1234" fmla="*/ 13771188 w 18368221"/>
              <a:gd name="connsiteY1234" fmla="*/ 583406 h 7993376"/>
              <a:gd name="connsiteX1235" fmla="*/ 13771188 w 18368221"/>
              <a:gd name="connsiteY1235" fmla="*/ 176214 h 7993376"/>
              <a:gd name="connsiteX1236" fmla="*/ 14901098 w 18368221"/>
              <a:gd name="connsiteY1236" fmla="*/ 1 h 7993376"/>
              <a:gd name="connsiteX1237" fmla="*/ 15253523 w 18368221"/>
              <a:gd name="connsiteY1237" fmla="*/ 176214 h 7993376"/>
              <a:gd name="connsiteX1238" fmla="*/ 15253523 w 18368221"/>
              <a:gd name="connsiteY1238" fmla="*/ 583406 h 7993376"/>
              <a:gd name="connsiteX1239" fmla="*/ 14901098 w 18368221"/>
              <a:gd name="connsiteY1239" fmla="*/ 759618 h 7993376"/>
              <a:gd name="connsiteX1240" fmla="*/ 14548673 w 18368221"/>
              <a:gd name="connsiteY1240" fmla="*/ 583406 h 7993376"/>
              <a:gd name="connsiteX1241" fmla="*/ 14548673 w 18368221"/>
              <a:gd name="connsiteY1241" fmla="*/ 176214 h 7993376"/>
              <a:gd name="connsiteX1242" fmla="*/ 15683340 w 18368221"/>
              <a:gd name="connsiteY1242" fmla="*/ 1 h 7993376"/>
              <a:gd name="connsiteX1243" fmla="*/ 16035765 w 18368221"/>
              <a:gd name="connsiteY1243" fmla="*/ 176213 h 7993376"/>
              <a:gd name="connsiteX1244" fmla="*/ 16035765 w 18368221"/>
              <a:gd name="connsiteY1244" fmla="*/ 583406 h 7993376"/>
              <a:gd name="connsiteX1245" fmla="*/ 15683340 w 18368221"/>
              <a:gd name="connsiteY1245" fmla="*/ 759618 h 7993376"/>
              <a:gd name="connsiteX1246" fmla="*/ 15330915 w 18368221"/>
              <a:gd name="connsiteY1246" fmla="*/ 583406 h 7993376"/>
              <a:gd name="connsiteX1247" fmla="*/ 15330915 w 18368221"/>
              <a:gd name="connsiteY1247" fmla="*/ 176213 h 7993376"/>
              <a:gd name="connsiteX1248" fmla="*/ 16460825 w 18368221"/>
              <a:gd name="connsiteY1248" fmla="*/ 0 h 7993376"/>
              <a:gd name="connsiteX1249" fmla="*/ 16813249 w 18368221"/>
              <a:gd name="connsiteY1249" fmla="*/ 176213 h 7993376"/>
              <a:gd name="connsiteX1250" fmla="*/ 16813249 w 18368221"/>
              <a:gd name="connsiteY1250" fmla="*/ 583406 h 7993376"/>
              <a:gd name="connsiteX1251" fmla="*/ 16460825 w 18368221"/>
              <a:gd name="connsiteY1251" fmla="*/ 759617 h 7993376"/>
              <a:gd name="connsiteX1252" fmla="*/ 16108400 w 18368221"/>
              <a:gd name="connsiteY1252" fmla="*/ 583406 h 7993376"/>
              <a:gd name="connsiteX1253" fmla="*/ 16108400 w 18368221"/>
              <a:gd name="connsiteY1253" fmla="*/ 176213 h 7993376"/>
              <a:gd name="connsiteX1254" fmla="*/ 17238309 w 18368221"/>
              <a:gd name="connsiteY1254" fmla="*/ 0 h 7993376"/>
              <a:gd name="connsiteX1255" fmla="*/ 17590735 w 18368221"/>
              <a:gd name="connsiteY1255" fmla="*/ 176213 h 7993376"/>
              <a:gd name="connsiteX1256" fmla="*/ 17590735 w 18368221"/>
              <a:gd name="connsiteY1256" fmla="*/ 583406 h 7993376"/>
              <a:gd name="connsiteX1257" fmla="*/ 17238309 w 18368221"/>
              <a:gd name="connsiteY1257" fmla="*/ 759617 h 7993376"/>
              <a:gd name="connsiteX1258" fmla="*/ 16885885 w 18368221"/>
              <a:gd name="connsiteY1258" fmla="*/ 583406 h 7993376"/>
              <a:gd name="connsiteX1259" fmla="*/ 16885885 w 18368221"/>
              <a:gd name="connsiteY1259" fmla="*/ 176213 h 799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</a:cxnLst>
            <a:rect l="l" t="t" r="r" b="b"/>
            <a:pathLst>
              <a:path w="18368221" h="7993376">
                <a:moveTo>
                  <a:pt x="11139671" y="7426484"/>
                </a:moveTo>
                <a:lnTo>
                  <a:pt x="11844521" y="7426484"/>
                </a:lnTo>
                <a:lnTo>
                  <a:pt x="11844521" y="7817164"/>
                </a:lnTo>
                <a:lnTo>
                  <a:pt x="11492096" y="7993376"/>
                </a:lnTo>
                <a:lnTo>
                  <a:pt x="11139671" y="7817164"/>
                </a:lnTo>
                <a:close/>
                <a:moveTo>
                  <a:pt x="10328666" y="7426484"/>
                </a:moveTo>
                <a:lnTo>
                  <a:pt x="11033516" y="7426484"/>
                </a:lnTo>
                <a:lnTo>
                  <a:pt x="11033516" y="7817164"/>
                </a:lnTo>
                <a:lnTo>
                  <a:pt x="10681091" y="7993376"/>
                </a:lnTo>
                <a:lnTo>
                  <a:pt x="10328666" y="7817164"/>
                </a:lnTo>
                <a:close/>
                <a:moveTo>
                  <a:pt x="9551181" y="7426484"/>
                </a:moveTo>
                <a:lnTo>
                  <a:pt x="10256031" y="7426484"/>
                </a:lnTo>
                <a:lnTo>
                  <a:pt x="10256031" y="7817164"/>
                </a:lnTo>
                <a:lnTo>
                  <a:pt x="9903606" y="7993376"/>
                </a:lnTo>
                <a:lnTo>
                  <a:pt x="9551181" y="7817164"/>
                </a:lnTo>
                <a:close/>
                <a:moveTo>
                  <a:pt x="8773696" y="7426484"/>
                </a:moveTo>
                <a:lnTo>
                  <a:pt x="9478546" y="7426484"/>
                </a:lnTo>
                <a:lnTo>
                  <a:pt x="9478546" y="7817164"/>
                </a:lnTo>
                <a:lnTo>
                  <a:pt x="9126121" y="7993376"/>
                </a:lnTo>
                <a:lnTo>
                  <a:pt x="8773696" y="7817164"/>
                </a:lnTo>
                <a:close/>
                <a:moveTo>
                  <a:pt x="7991484" y="7426484"/>
                </a:moveTo>
                <a:lnTo>
                  <a:pt x="8696304" y="7426484"/>
                </a:lnTo>
                <a:lnTo>
                  <a:pt x="8696304" y="7817164"/>
                </a:lnTo>
                <a:lnTo>
                  <a:pt x="8343908" y="7993376"/>
                </a:lnTo>
                <a:lnTo>
                  <a:pt x="7991484" y="7817164"/>
                </a:lnTo>
                <a:close/>
                <a:moveTo>
                  <a:pt x="7213999" y="7426484"/>
                </a:moveTo>
                <a:lnTo>
                  <a:pt x="7918848" y="7426484"/>
                </a:lnTo>
                <a:lnTo>
                  <a:pt x="7918848" y="7817164"/>
                </a:lnTo>
                <a:lnTo>
                  <a:pt x="7566424" y="7993376"/>
                </a:lnTo>
                <a:lnTo>
                  <a:pt x="7213999" y="7817164"/>
                </a:lnTo>
                <a:close/>
                <a:moveTo>
                  <a:pt x="6436514" y="7426484"/>
                </a:moveTo>
                <a:lnTo>
                  <a:pt x="7141366" y="7426484"/>
                </a:lnTo>
                <a:lnTo>
                  <a:pt x="7141366" y="7817164"/>
                </a:lnTo>
                <a:lnTo>
                  <a:pt x="6788941" y="7993376"/>
                </a:lnTo>
                <a:lnTo>
                  <a:pt x="6436514" y="7817164"/>
                </a:lnTo>
                <a:close/>
                <a:moveTo>
                  <a:pt x="5659033" y="7426484"/>
                </a:moveTo>
                <a:lnTo>
                  <a:pt x="6363881" y="7426484"/>
                </a:lnTo>
                <a:lnTo>
                  <a:pt x="6363881" y="7817164"/>
                </a:lnTo>
                <a:lnTo>
                  <a:pt x="6011454" y="7993376"/>
                </a:lnTo>
                <a:lnTo>
                  <a:pt x="5659033" y="7817164"/>
                </a:lnTo>
                <a:close/>
                <a:moveTo>
                  <a:pt x="4876789" y="7426484"/>
                </a:moveTo>
                <a:lnTo>
                  <a:pt x="5581636" y="7426484"/>
                </a:lnTo>
                <a:lnTo>
                  <a:pt x="5581636" y="7817164"/>
                </a:lnTo>
                <a:lnTo>
                  <a:pt x="5229213" y="7993376"/>
                </a:lnTo>
                <a:lnTo>
                  <a:pt x="4876789" y="7817164"/>
                </a:lnTo>
                <a:close/>
                <a:moveTo>
                  <a:pt x="16944005" y="7233758"/>
                </a:moveTo>
                <a:lnTo>
                  <a:pt x="17296429" y="7409971"/>
                </a:lnTo>
                <a:lnTo>
                  <a:pt x="17296429" y="7817164"/>
                </a:lnTo>
                <a:lnTo>
                  <a:pt x="16944005" y="7993376"/>
                </a:lnTo>
                <a:lnTo>
                  <a:pt x="16591580" y="7817164"/>
                </a:lnTo>
                <a:lnTo>
                  <a:pt x="16591580" y="7409971"/>
                </a:lnTo>
                <a:close/>
                <a:moveTo>
                  <a:pt x="16166520" y="7233758"/>
                </a:moveTo>
                <a:lnTo>
                  <a:pt x="16518945" y="7409971"/>
                </a:lnTo>
                <a:lnTo>
                  <a:pt x="16518945" y="7817164"/>
                </a:lnTo>
                <a:lnTo>
                  <a:pt x="16166520" y="7993376"/>
                </a:lnTo>
                <a:lnTo>
                  <a:pt x="15814095" y="7817164"/>
                </a:lnTo>
                <a:lnTo>
                  <a:pt x="15814095" y="7409971"/>
                </a:lnTo>
                <a:close/>
                <a:moveTo>
                  <a:pt x="15389035" y="7233758"/>
                </a:moveTo>
                <a:lnTo>
                  <a:pt x="15741460" y="7409971"/>
                </a:lnTo>
                <a:lnTo>
                  <a:pt x="15741460" y="7817164"/>
                </a:lnTo>
                <a:lnTo>
                  <a:pt x="15389035" y="7993376"/>
                </a:lnTo>
                <a:lnTo>
                  <a:pt x="15036610" y="7817164"/>
                </a:lnTo>
                <a:lnTo>
                  <a:pt x="15036610" y="7409971"/>
                </a:lnTo>
                <a:close/>
                <a:moveTo>
                  <a:pt x="14606793" y="7233758"/>
                </a:moveTo>
                <a:lnTo>
                  <a:pt x="14959218" y="7409971"/>
                </a:lnTo>
                <a:lnTo>
                  <a:pt x="14959218" y="7817164"/>
                </a:lnTo>
                <a:lnTo>
                  <a:pt x="14606793" y="7993376"/>
                </a:lnTo>
                <a:lnTo>
                  <a:pt x="14254368" y="7817164"/>
                </a:lnTo>
                <a:lnTo>
                  <a:pt x="14254368" y="7409971"/>
                </a:lnTo>
                <a:close/>
                <a:moveTo>
                  <a:pt x="13829308" y="7233758"/>
                </a:moveTo>
                <a:lnTo>
                  <a:pt x="14181733" y="7409971"/>
                </a:lnTo>
                <a:lnTo>
                  <a:pt x="14181733" y="7817164"/>
                </a:lnTo>
                <a:lnTo>
                  <a:pt x="13829308" y="7993376"/>
                </a:lnTo>
                <a:lnTo>
                  <a:pt x="13476883" y="7817164"/>
                </a:lnTo>
                <a:lnTo>
                  <a:pt x="13476883" y="7409971"/>
                </a:lnTo>
                <a:close/>
                <a:moveTo>
                  <a:pt x="13051823" y="7233758"/>
                </a:moveTo>
                <a:lnTo>
                  <a:pt x="13404248" y="7409971"/>
                </a:lnTo>
                <a:lnTo>
                  <a:pt x="13404248" y="7817164"/>
                </a:lnTo>
                <a:lnTo>
                  <a:pt x="13051823" y="7993376"/>
                </a:lnTo>
                <a:lnTo>
                  <a:pt x="12699398" y="7817164"/>
                </a:lnTo>
                <a:lnTo>
                  <a:pt x="12699398" y="7409971"/>
                </a:lnTo>
                <a:close/>
                <a:moveTo>
                  <a:pt x="12274338" y="7233758"/>
                </a:moveTo>
                <a:lnTo>
                  <a:pt x="12626763" y="7409971"/>
                </a:lnTo>
                <a:lnTo>
                  <a:pt x="12626763" y="7817164"/>
                </a:lnTo>
                <a:lnTo>
                  <a:pt x="12274338" y="7993376"/>
                </a:lnTo>
                <a:lnTo>
                  <a:pt x="11921913" y="7817164"/>
                </a:lnTo>
                <a:lnTo>
                  <a:pt x="11921913" y="7426484"/>
                </a:lnTo>
                <a:lnTo>
                  <a:pt x="12191957" y="7426484"/>
                </a:lnTo>
                <a:lnTo>
                  <a:pt x="12191957" y="7274949"/>
                </a:lnTo>
                <a:close/>
                <a:moveTo>
                  <a:pt x="12191957" y="6715610"/>
                </a:moveTo>
                <a:lnTo>
                  <a:pt x="12225976" y="6732619"/>
                </a:lnTo>
                <a:lnTo>
                  <a:pt x="12225976" y="7139812"/>
                </a:lnTo>
                <a:lnTo>
                  <a:pt x="12191957" y="7156822"/>
                </a:lnTo>
                <a:close/>
                <a:moveTo>
                  <a:pt x="17325461" y="6556406"/>
                </a:moveTo>
                <a:lnTo>
                  <a:pt x="17677885" y="6732619"/>
                </a:lnTo>
                <a:lnTo>
                  <a:pt x="17677885" y="7139812"/>
                </a:lnTo>
                <a:lnTo>
                  <a:pt x="17325461" y="7316024"/>
                </a:lnTo>
                <a:lnTo>
                  <a:pt x="16973035" y="7139812"/>
                </a:lnTo>
                <a:lnTo>
                  <a:pt x="16973035" y="6732619"/>
                </a:lnTo>
                <a:close/>
                <a:moveTo>
                  <a:pt x="16547975" y="6556406"/>
                </a:moveTo>
                <a:lnTo>
                  <a:pt x="16900401" y="6732619"/>
                </a:lnTo>
                <a:lnTo>
                  <a:pt x="16900401" y="7139812"/>
                </a:lnTo>
                <a:lnTo>
                  <a:pt x="16547975" y="7316024"/>
                </a:lnTo>
                <a:lnTo>
                  <a:pt x="16195550" y="7139812"/>
                </a:lnTo>
                <a:lnTo>
                  <a:pt x="16195550" y="6732619"/>
                </a:lnTo>
                <a:close/>
                <a:moveTo>
                  <a:pt x="15770490" y="6556406"/>
                </a:moveTo>
                <a:lnTo>
                  <a:pt x="16122915" y="6732619"/>
                </a:lnTo>
                <a:lnTo>
                  <a:pt x="16122915" y="7139812"/>
                </a:lnTo>
                <a:lnTo>
                  <a:pt x="15770490" y="7316024"/>
                </a:lnTo>
                <a:lnTo>
                  <a:pt x="15418065" y="7139812"/>
                </a:lnTo>
                <a:lnTo>
                  <a:pt x="15418065" y="6732619"/>
                </a:lnTo>
                <a:close/>
                <a:moveTo>
                  <a:pt x="14988248" y="6556406"/>
                </a:moveTo>
                <a:lnTo>
                  <a:pt x="15340673" y="6732619"/>
                </a:lnTo>
                <a:lnTo>
                  <a:pt x="15340673" y="7139812"/>
                </a:lnTo>
                <a:lnTo>
                  <a:pt x="14988248" y="7316024"/>
                </a:lnTo>
                <a:lnTo>
                  <a:pt x="14635823" y="7139812"/>
                </a:lnTo>
                <a:lnTo>
                  <a:pt x="14635823" y="6732619"/>
                </a:lnTo>
                <a:close/>
                <a:moveTo>
                  <a:pt x="14210763" y="6556406"/>
                </a:moveTo>
                <a:lnTo>
                  <a:pt x="14563188" y="6732619"/>
                </a:lnTo>
                <a:lnTo>
                  <a:pt x="14563188" y="7139812"/>
                </a:lnTo>
                <a:lnTo>
                  <a:pt x="14210763" y="7316024"/>
                </a:lnTo>
                <a:lnTo>
                  <a:pt x="13858338" y="7139812"/>
                </a:lnTo>
                <a:lnTo>
                  <a:pt x="13858338" y="6732619"/>
                </a:lnTo>
                <a:close/>
                <a:moveTo>
                  <a:pt x="13433278" y="6556406"/>
                </a:moveTo>
                <a:lnTo>
                  <a:pt x="13785703" y="6732619"/>
                </a:lnTo>
                <a:lnTo>
                  <a:pt x="13785703" y="7139812"/>
                </a:lnTo>
                <a:lnTo>
                  <a:pt x="13433278" y="7316024"/>
                </a:lnTo>
                <a:lnTo>
                  <a:pt x="13080853" y="7139812"/>
                </a:lnTo>
                <a:lnTo>
                  <a:pt x="13080853" y="6732619"/>
                </a:lnTo>
                <a:close/>
                <a:moveTo>
                  <a:pt x="12655793" y="6556406"/>
                </a:moveTo>
                <a:lnTo>
                  <a:pt x="13008218" y="6732619"/>
                </a:lnTo>
                <a:lnTo>
                  <a:pt x="13008218" y="7139812"/>
                </a:lnTo>
                <a:lnTo>
                  <a:pt x="12655793" y="7316024"/>
                </a:lnTo>
                <a:lnTo>
                  <a:pt x="12303368" y="7139812"/>
                </a:lnTo>
                <a:lnTo>
                  <a:pt x="12303368" y="6732619"/>
                </a:lnTo>
                <a:close/>
                <a:moveTo>
                  <a:pt x="11062546" y="6556406"/>
                </a:moveTo>
                <a:lnTo>
                  <a:pt x="10710121" y="6732619"/>
                </a:lnTo>
                <a:lnTo>
                  <a:pt x="10710121" y="7139812"/>
                </a:lnTo>
                <a:lnTo>
                  <a:pt x="11062546" y="7316024"/>
                </a:lnTo>
                <a:lnTo>
                  <a:pt x="11414971" y="7139812"/>
                </a:lnTo>
                <a:lnTo>
                  <a:pt x="11414971" y="6732619"/>
                </a:lnTo>
                <a:close/>
                <a:moveTo>
                  <a:pt x="10285061" y="6556406"/>
                </a:moveTo>
                <a:lnTo>
                  <a:pt x="9932636" y="6732619"/>
                </a:lnTo>
                <a:lnTo>
                  <a:pt x="9932636" y="7139812"/>
                </a:lnTo>
                <a:lnTo>
                  <a:pt x="10285061" y="7316024"/>
                </a:lnTo>
                <a:lnTo>
                  <a:pt x="10637486" y="7139812"/>
                </a:lnTo>
                <a:lnTo>
                  <a:pt x="10637486" y="6732619"/>
                </a:lnTo>
                <a:close/>
                <a:moveTo>
                  <a:pt x="9507576" y="6556406"/>
                </a:moveTo>
                <a:lnTo>
                  <a:pt x="9155151" y="6732619"/>
                </a:lnTo>
                <a:lnTo>
                  <a:pt x="9155151" y="7139812"/>
                </a:lnTo>
                <a:lnTo>
                  <a:pt x="9507576" y="7316024"/>
                </a:lnTo>
                <a:lnTo>
                  <a:pt x="9860001" y="7139812"/>
                </a:lnTo>
                <a:lnTo>
                  <a:pt x="9860001" y="6732619"/>
                </a:lnTo>
                <a:close/>
                <a:moveTo>
                  <a:pt x="8725334" y="6556406"/>
                </a:moveTo>
                <a:lnTo>
                  <a:pt x="8372937" y="6732619"/>
                </a:lnTo>
                <a:lnTo>
                  <a:pt x="8372937" y="7139812"/>
                </a:lnTo>
                <a:lnTo>
                  <a:pt x="8725334" y="7316024"/>
                </a:lnTo>
                <a:lnTo>
                  <a:pt x="9077759" y="7139812"/>
                </a:lnTo>
                <a:lnTo>
                  <a:pt x="9077759" y="6732619"/>
                </a:lnTo>
                <a:close/>
                <a:moveTo>
                  <a:pt x="7947879" y="6556406"/>
                </a:moveTo>
                <a:lnTo>
                  <a:pt x="7595454" y="6732619"/>
                </a:lnTo>
                <a:lnTo>
                  <a:pt x="7595454" y="7139812"/>
                </a:lnTo>
                <a:lnTo>
                  <a:pt x="7947879" y="7316024"/>
                </a:lnTo>
                <a:lnTo>
                  <a:pt x="8300302" y="7139812"/>
                </a:lnTo>
                <a:lnTo>
                  <a:pt x="8300302" y="6732619"/>
                </a:lnTo>
                <a:close/>
                <a:moveTo>
                  <a:pt x="7170394" y="6556406"/>
                </a:moveTo>
                <a:lnTo>
                  <a:pt x="6817968" y="6732619"/>
                </a:lnTo>
                <a:lnTo>
                  <a:pt x="6817968" y="7139812"/>
                </a:lnTo>
                <a:lnTo>
                  <a:pt x="7170394" y="7316024"/>
                </a:lnTo>
                <a:lnTo>
                  <a:pt x="7522819" y="7139812"/>
                </a:lnTo>
                <a:lnTo>
                  <a:pt x="7522819" y="6732619"/>
                </a:lnTo>
                <a:close/>
                <a:moveTo>
                  <a:pt x="6392910" y="6556406"/>
                </a:moveTo>
                <a:lnTo>
                  <a:pt x="6040486" y="6732619"/>
                </a:lnTo>
                <a:lnTo>
                  <a:pt x="6040486" y="7139812"/>
                </a:lnTo>
                <a:lnTo>
                  <a:pt x="6392910" y="7316024"/>
                </a:lnTo>
                <a:lnTo>
                  <a:pt x="6745334" y="7139812"/>
                </a:lnTo>
                <a:lnTo>
                  <a:pt x="6745334" y="6732619"/>
                </a:lnTo>
                <a:close/>
                <a:moveTo>
                  <a:pt x="5610665" y="6556406"/>
                </a:moveTo>
                <a:lnTo>
                  <a:pt x="5258245" y="6732619"/>
                </a:lnTo>
                <a:lnTo>
                  <a:pt x="5258245" y="7139812"/>
                </a:lnTo>
                <a:lnTo>
                  <a:pt x="5610665" y="7316024"/>
                </a:lnTo>
                <a:lnTo>
                  <a:pt x="5963092" y="7139812"/>
                </a:lnTo>
                <a:lnTo>
                  <a:pt x="5963092" y="6732619"/>
                </a:lnTo>
                <a:close/>
                <a:moveTo>
                  <a:pt x="17663369" y="5902795"/>
                </a:moveTo>
                <a:lnTo>
                  <a:pt x="18015795" y="6079008"/>
                </a:lnTo>
                <a:lnTo>
                  <a:pt x="18015795" y="6486201"/>
                </a:lnTo>
                <a:lnTo>
                  <a:pt x="17663369" y="6662413"/>
                </a:lnTo>
                <a:lnTo>
                  <a:pt x="17310945" y="6486201"/>
                </a:lnTo>
                <a:lnTo>
                  <a:pt x="17310945" y="6079008"/>
                </a:lnTo>
                <a:close/>
                <a:moveTo>
                  <a:pt x="16885885" y="5902795"/>
                </a:moveTo>
                <a:lnTo>
                  <a:pt x="17238309" y="6079008"/>
                </a:lnTo>
                <a:lnTo>
                  <a:pt x="17238309" y="6486201"/>
                </a:lnTo>
                <a:lnTo>
                  <a:pt x="16885885" y="6662413"/>
                </a:lnTo>
                <a:lnTo>
                  <a:pt x="16533460" y="6486201"/>
                </a:lnTo>
                <a:lnTo>
                  <a:pt x="16533460" y="6079008"/>
                </a:lnTo>
                <a:close/>
                <a:moveTo>
                  <a:pt x="16108400" y="5902795"/>
                </a:moveTo>
                <a:lnTo>
                  <a:pt x="16460825" y="6079008"/>
                </a:lnTo>
                <a:lnTo>
                  <a:pt x="16460825" y="6486201"/>
                </a:lnTo>
                <a:lnTo>
                  <a:pt x="16108400" y="6662413"/>
                </a:lnTo>
                <a:lnTo>
                  <a:pt x="15755975" y="6486201"/>
                </a:lnTo>
                <a:lnTo>
                  <a:pt x="15755975" y="6079008"/>
                </a:lnTo>
                <a:close/>
                <a:moveTo>
                  <a:pt x="15326158" y="5902795"/>
                </a:moveTo>
                <a:lnTo>
                  <a:pt x="15678583" y="6079008"/>
                </a:lnTo>
                <a:lnTo>
                  <a:pt x="15678583" y="6486201"/>
                </a:lnTo>
                <a:lnTo>
                  <a:pt x="15326158" y="6662413"/>
                </a:lnTo>
                <a:lnTo>
                  <a:pt x="14973733" y="6486201"/>
                </a:lnTo>
                <a:lnTo>
                  <a:pt x="14973733" y="6079008"/>
                </a:lnTo>
                <a:close/>
                <a:moveTo>
                  <a:pt x="14548673" y="5902795"/>
                </a:moveTo>
                <a:lnTo>
                  <a:pt x="14901098" y="6079008"/>
                </a:lnTo>
                <a:lnTo>
                  <a:pt x="14901098" y="6486201"/>
                </a:lnTo>
                <a:lnTo>
                  <a:pt x="14548673" y="6662413"/>
                </a:lnTo>
                <a:lnTo>
                  <a:pt x="14196248" y="6486201"/>
                </a:lnTo>
                <a:lnTo>
                  <a:pt x="14196248" y="6079008"/>
                </a:lnTo>
                <a:close/>
                <a:moveTo>
                  <a:pt x="13771188" y="5902795"/>
                </a:moveTo>
                <a:lnTo>
                  <a:pt x="14123613" y="6079008"/>
                </a:lnTo>
                <a:lnTo>
                  <a:pt x="14123613" y="6486201"/>
                </a:lnTo>
                <a:lnTo>
                  <a:pt x="13771188" y="6662413"/>
                </a:lnTo>
                <a:lnTo>
                  <a:pt x="13418763" y="6486201"/>
                </a:lnTo>
                <a:lnTo>
                  <a:pt x="13418763" y="6079008"/>
                </a:lnTo>
                <a:close/>
                <a:moveTo>
                  <a:pt x="12993703" y="5902795"/>
                </a:moveTo>
                <a:lnTo>
                  <a:pt x="13346128" y="6079008"/>
                </a:lnTo>
                <a:lnTo>
                  <a:pt x="13346128" y="6486201"/>
                </a:lnTo>
                <a:lnTo>
                  <a:pt x="12993703" y="6662413"/>
                </a:lnTo>
                <a:lnTo>
                  <a:pt x="12641278" y="6486201"/>
                </a:lnTo>
                <a:lnTo>
                  <a:pt x="12641278" y="6079008"/>
                </a:lnTo>
                <a:close/>
                <a:moveTo>
                  <a:pt x="12211461" y="5902795"/>
                </a:moveTo>
                <a:lnTo>
                  <a:pt x="12563886" y="6079008"/>
                </a:lnTo>
                <a:lnTo>
                  <a:pt x="12563886" y="6486201"/>
                </a:lnTo>
                <a:lnTo>
                  <a:pt x="12211461" y="6662413"/>
                </a:lnTo>
                <a:lnTo>
                  <a:pt x="12191957" y="6652661"/>
                </a:lnTo>
                <a:lnTo>
                  <a:pt x="12191957" y="5912547"/>
                </a:lnTo>
                <a:close/>
                <a:moveTo>
                  <a:pt x="11400456" y="5902795"/>
                </a:moveTo>
                <a:lnTo>
                  <a:pt x="11048031" y="6079008"/>
                </a:lnTo>
                <a:lnTo>
                  <a:pt x="11048031" y="6486201"/>
                </a:lnTo>
                <a:lnTo>
                  <a:pt x="11400456" y="6662413"/>
                </a:lnTo>
                <a:lnTo>
                  <a:pt x="11752881" y="6486201"/>
                </a:lnTo>
                <a:lnTo>
                  <a:pt x="11752881" y="6079008"/>
                </a:lnTo>
                <a:close/>
                <a:moveTo>
                  <a:pt x="10622971" y="5902795"/>
                </a:moveTo>
                <a:lnTo>
                  <a:pt x="10270546" y="6079008"/>
                </a:lnTo>
                <a:lnTo>
                  <a:pt x="10270546" y="6486201"/>
                </a:lnTo>
                <a:lnTo>
                  <a:pt x="10622971" y="6662413"/>
                </a:lnTo>
                <a:lnTo>
                  <a:pt x="10975396" y="6486201"/>
                </a:lnTo>
                <a:lnTo>
                  <a:pt x="10975396" y="6079008"/>
                </a:lnTo>
                <a:close/>
                <a:moveTo>
                  <a:pt x="9845486" y="5902795"/>
                </a:moveTo>
                <a:lnTo>
                  <a:pt x="9493061" y="6079008"/>
                </a:lnTo>
                <a:lnTo>
                  <a:pt x="9493061" y="6486201"/>
                </a:lnTo>
                <a:lnTo>
                  <a:pt x="9845486" y="6662413"/>
                </a:lnTo>
                <a:lnTo>
                  <a:pt x="10197911" y="6486201"/>
                </a:lnTo>
                <a:lnTo>
                  <a:pt x="10197911" y="6079008"/>
                </a:lnTo>
                <a:close/>
                <a:moveTo>
                  <a:pt x="9063244" y="5902795"/>
                </a:moveTo>
                <a:lnTo>
                  <a:pt x="8710819" y="6079008"/>
                </a:lnTo>
                <a:lnTo>
                  <a:pt x="8710819" y="6486201"/>
                </a:lnTo>
                <a:lnTo>
                  <a:pt x="9063244" y="6662413"/>
                </a:lnTo>
                <a:lnTo>
                  <a:pt x="9415669" y="6486201"/>
                </a:lnTo>
                <a:lnTo>
                  <a:pt x="9415669" y="6079008"/>
                </a:lnTo>
                <a:close/>
                <a:moveTo>
                  <a:pt x="8285787" y="5902795"/>
                </a:moveTo>
                <a:lnTo>
                  <a:pt x="7933363" y="6079008"/>
                </a:lnTo>
                <a:lnTo>
                  <a:pt x="7933363" y="6486201"/>
                </a:lnTo>
                <a:lnTo>
                  <a:pt x="8285787" y="6662413"/>
                </a:lnTo>
                <a:lnTo>
                  <a:pt x="8638184" y="6486201"/>
                </a:lnTo>
                <a:lnTo>
                  <a:pt x="8638184" y="6079008"/>
                </a:lnTo>
                <a:close/>
                <a:moveTo>
                  <a:pt x="7508303" y="5902795"/>
                </a:moveTo>
                <a:lnTo>
                  <a:pt x="7155879" y="6079008"/>
                </a:lnTo>
                <a:lnTo>
                  <a:pt x="7155879" y="6486201"/>
                </a:lnTo>
                <a:lnTo>
                  <a:pt x="7508303" y="6662413"/>
                </a:lnTo>
                <a:lnTo>
                  <a:pt x="7860729" y="6486201"/>
                </a:lnTo>
                <a:lnTo>
                  <a:pt x="7860729" y="6079008"/>
                </a:lnTo>
                <a:close/>
                <a:moveTo>
                  <a:pt x="6730819" y="5902795"/>
                </a:moveTo>
                <a:lnTo>
                  <a:pt x="6378394" y="6079008"/>
                </a:lnTo>
                <a:lnTo>
                  <a:pt x="6378394" y="6486201"/>
                </a:lnTo>
                <a:lnTo>
                  <a:pt x="6730819" y="6662413"/>
                </a:lnTo>
                <a:lnTo>
                  <a:pt x="7083241" y="6486201"/>
                </a:lnTo>
                <a:lnTo>
                  <a:pt x="7083241" y="6079008"/>
                </a:lnTo>
                <a:close/>
                <a:moveTo>
                  <a:pt x="5948576" y="5902795"/>
                </a:moveTo>
                <a:lnTo>
                  <a:pt x="5596153" y="6079008"/>
                </a:lnTo>
                <a:lnTo>
                  <a:pt x="5596153" y="6486201"/>
                </a:lnTo>
                <a:lnTo>
                  <a:pt x="5948576" y="6662413"/>
                </a:lnTo>
                <a:lnTo>
                  <a:pt x="6301000" y="6486201"/>
                </a:lnTo>
                <a:lnTo>
                  <a:pt x="6301000" y="6079008"/>
                </a:lnTo>
                <a:close/>
                <a:moveTo>
                  <a:pt x="12191957" y="5422392"/>
                </a:moveTo>
                <a:lnTo>
                  <a:pt x="12197967" y="5425397"/>
                </a:lnTo>
                <a:lnTo>
                  <a:pt x="12197967" y="5832590"/>
                </a:lnTo>
                <a:lnTo>
                  <a:pt x="12191957" y="5835595"/>
                </a:lnTo>
                <a:close/>
                <a:moveTo>
                  <a:pt x="17297451" y="5249184"/>
                </a:moveTo>
                <a:lnTo>
                  <a:pt x="17649877" y="5425397"/>
                </a:lnTo>
                <a:lnTo>
                  <a:pt x="17649877" y="5832590"/>
                </a:lnTo>
                <a:lnTo>
                  <a:pt x="17297451" y="6008802"/>
                </a:lnTo>
                <a:lnTo>
                  <a:pt x="16945025" y="5832590"/>
                </a:lnTo>
                <a:lnTo>
                  <a:pt x="16945025" y="5425397"/>
                </a:lnTo>
                <a:close/>
                <a:moveTo>
                  <a:pt x="16519966" y="5249184"/>
                </a:moveTo>
                <a:lnTo>
                  <a:pt x="16872391" y="5425397"/>
                </a:lnTo>
                <a:lnTo>
                  <a:pt x="16872391" y="5832590"/>
                </a:lnTo>
                <a:lnTo>
                  <a:pt x="16519966" y="6008802"/>
                </a:lnTo>
                <a:lnTo>
                  <a:pt x="16167541" y="5832590"/>
                </a:lnTo>
                <a:lnTo>
                  <a:pt x="16167541" y="5425397"/>
                </a:lnTo>
                <a:close/>
                <a:moveTo>
                  <a:pt x="15742481" y="5249184"/>
                </a:moveTo>
                <a:lnTo>
                  <a:pt x="16094906" y="5425397"/>
                </a:lnTo>
                <a:lnTo>
                  <a:pt x="16094906" y="5832590"/>
                </a:lnTo>
                <a:lnTo>
                  <a:pt x="15742481" y="6008802"/>
                </a:lnTo>
                <a:lnTo>
                  <a:pt x="15390056" y="5832590"/>
                </a:lnTo>
                <a:lnTo>
                  <a:pt x="15390056" y="5425397"/>
                </a:lnTo>
                <a:close/>
                <a:moveTo>
                  <a:pt x="14960239" y="5249184"/>
                </a:moveTo>
                <a:lnTo>
                  <a:pt x="15312664" y="5425397"/>
                </a:lnTo>
                <a:lnTo>
                  <a:pt x="15312664" y="5832590"/>
                </a:lnTo>
                <a:lnTo>
                  <a:pt x="14960239" y="6008802"/>
                </a:lnTo>
                <a:lnTo>
                  <a:pt x="14607814" y="5832590"/>
                </a:lnTo>
                <a:lnTo>
                  <a:pt x="14607814" y="5425397"/>
                </a:lnTo>
                <a:close/>
                <a:moveTo>
                  <a:pt x="14182754" y="5249184"/>
                </a:moveTo>
                <a:lnTo>
                  <a:pt x="14535179" y="5425397"/>
                </a:lnTo>
                <a:lnTo>
                  <a:pt x="14535179" y="5832590"/>
                </a:lnTo>
                <a:lnTo>
                  <a:pt x="14182754" y="6008802"/>
                </a:lnTo>
                <a:lnTo>
                  <a:pt x="13830329" y="5832590"/>
                </a:lnTo>
                <a:lnTo>
                  <a:pt x="13830329" y="5425397"/>
                </a:lnTo>
                <a:close/>
                <a:moveTo>
                  <a:pt x="13405269" y="5249184"/>
                </a:moveTo>
                <a:lnTo>
                  <a:pt x="13757694" y="5425397"/>
                </a:lnTo>
                <a:lnTo>
                  <a:pt x="13757694" y="5832590"/>
                </a:lnTo>
                <a:lnTo>
                  <a:pt x="13405269" y="6008802"/>
                </a:lnTo>
                <a:lnTo>
                  <a:pt x="13052844" y="5832590"/>
                </a:lnTo>
                <a:lnTo>
                  <a:pt x="13052844" y="5425397"/>
                </a:lnTo>
                <a:close/>
                <a:moveTo>
                  <a:pt x="12627784" y="5249184"/>
                </a:moveTo>
                <a:lnTo>
                  <a:pt x="12980209" y="5425397"/>
                </a:lnTo>
                <a:lnTo>
                  <a:pt x="12980209" y="5832590"/>
                </a:lnTo>
                <a:lnTo>
                  <a:pt x="12627784" y="6008802"/>
                </a:lnTo>
                <a:lnTo>
                  <a:pt x="12275359" y="5832590"/>
                </a:lnTo>
                <a:lnTo>
                  <a:pt x="12275359" y="5425397"/>
                </a:lnTo>
                <a:close/>
                <a:moveTo>
                  <a:pt x="11034537" y="5249184"/>
                </a:moveTo>
                <a:lnTo>
                  <a:pt x="10682112" y="5425397"/>
                </a:lnTo>
                <a:lnTo>
                  <a:pt x="10682112" y="5832590"/>
                </a:lnTo>
                <a:lnTo>
                  <a:pt x="11034537" y="6008802"/>
                </a:lnTo>
                <a:lnTo>
                  <a:pt x="11386962" y="5832590"/>
                </a:lnTo>
                <a:lnTo>
                  <a:pt x="11386962" y="5425397"/>
                </a:lnTo>
                <a:close/>
                <a:moveTo>
                  <a:pt x="10257052" y="5249184"/>
                </a:moveTo>
                <a:lnTo>
                  <a:pt x="9904627" y="5425397"/>
                </a:lnTo>
                <a:lnTo>
                  <a:pt x="9904627" y="5832590"/>
                </a:lnTo>
                <a:lnTo>
                  <a:pt x="10257052" y="6008802"/>
                </a:lnTo>
                <a:lnTo>
                  <a:pt x="10609477" y="5832590"/>
                </a:lnTo>
                <a:lnTo>
                  <a:pt x="10609477" y="5425397"/>
                </a:lnTo>
                <a:close/>
                <a:moveTo>
                  <a:pt x="9479567" y="5249184"/>
                </a:moveTo>
                <a:lnTo>
                  <a:pt x="9127142" y="5425397"/>
                </a:lnTo>
                <a:lnTo>
                  <a:pt x="9127142" y="5832590"/>
                </a:lnTo>
                <a:lnTo>
                  <a:pt x="9479567" y="6008802"/>
                </a:lnTo>
                <a:lnTo>
                  <a:pt x="9831992" y="5832590"/>
                </a:lnTo>
                <a:lnTo>
                  <a:pt x="9831992" y="5425397"/>
                </a:lnTo>
                <a:close/>
                <a:moveTo>
                  <a:pt x="8697325" y="5249184"/>
                </a:moveTo>
                <a:lnTo>
                  <a:pt x="8344929" y="5425397"/>
                </a:lnTo>
                <a:lnTo>
                  <a:pt x="8344929" y="5832590"/>
                </a:lnTo>
                <a:lnTo>
                  <a:pt x="8697325" y="6008802"/>
                </a:lnTo>
                <a:lnTo>
                  <a:pt x="9049750" y="5832590"/>
                </a:lnTo>
                <a:lnTo>
                  <a:pt x="9049750" y="5425397"/>
                </a:lnTo>
                <a:close/>
                <a:moveTo>
                  <a:pt x="7919870" y="5249184"/>
                </a:moveTo>
                <a:lnTo>
                  <a:pt x="7567446" y="5425397"/>
                </a:lnTo>
                <a:lnTo>
                  <a:pt x="7567446" y="5832590"/>
                </a:lnTo>
                <a:lnTo>
                  <a:pt x="7919870" y="6008802"/>
                </a:lnTo>
                <a:lnTo>
                  <a:pt x="8272293" y="5832590"/>
                </a:lnTo>
                <a:lnTo>
                  <a:pt x="8272293" y="5425397"/>
                </a:lnTo>
                <a:close/>
                <a:moveTo>
                  <a:pt x="7142386" y="5249184"/>
                </a:moveTo>
                <a:lnTo>
                  <a:pt x="6789959" y="5425397"/>
                </a:lnTo>
                <a:lnTo>
                  <a:pt x="6789959" y="5832590"/>
                </a:lnTo>
                <a:lnTo>
                  <a:pt x="7142386" y="6008802"/>
                </a:lnTo>
                <a:lnTo>
                  <a:pt x="7494811" y="5832590"/>
                </a:lnTo>
                <a:lnTo>
                  <a:pt x="7494811" y="5425397"/>
                </a:lnTo>
                <a:close/>
                <a:moveTo>
                  <a:pt x="6364901" y="5249184"/>
                </a:moveTo>
                <a:lnTo>
                  <a:pt x="6012474" y="5425397"/>
                </a:lnTo>
                <a:lnTo>
                  <a:pt x="6012474" y="5832590"/>
                </a:lnTo>
                <a:lnTo>
                  <a:pt x="6364901" y="6008802"/>
                </a:lnTo>
                <a:lnTo>
                  <a:pt x="6717325" y="5832590"/>
                </a:lnTo>
                <a:lnTo>
                  <a:pt x="6717325" y="5425397"/>
                </a:lnTo>
                <a:close/>
                <a:moveTo>
                  <a:pt x="5582660" y="5249184"/>
                </a:moveTo>
                <a:lnTo>
                  <a:pt x="5230235" y="5425397"/>
                </a:lnTo>
                <a:lnTo>
                  <a:pt x="5230235" y="5832590"/>
                </a:lnTo>
                <a:lnTo>
                  <a:pt x="5582660" y="6008802"/>
                </a:lnTo>
                <a:lnTo>
                  <a:pt x="5935084" y="5832590"/>
                </a:lnTo>
                <a:lnTo>
                  <a:pt x="5935084" y="5425397"/>
                </a:lnTo>
                <a:close/>
                <a:moveTo>
                  <a:pt x="17649877" y="4592672"/>
                </a:moveTo>
                <a:lnTo>
                  <a:pt x="18002301" y="4768885"/>
                </a:lnTo>
                <a:lnTo>
                  <a:pt x="18002301" y="5176078"/>
                </a:lnTo>
                <a:lnTo>
                  <a:pt x="17649877" y="5352290"/>
                </a:lnTo>
                <a:lnTo>
                  <a:pt x="17297451" y="5176078"/>
                </a:lnTo>
                <a:lnTo>
                  <a:pt x="17297451" y="4768885"/>
                </a:lnTo>
                <a:close/>
                <a:moveTo>
                  <a:pt x="16872391" y="4592672"/>
                </a:moveTo>
                <a:lnTo>
                  <a:pt x="17224817" y="4768885"/>
                </a:lnTo>
                <a:lnTo>
                  <a:pt x="17224817" y="5176078"/>
                </a:lnTo>
                <a:lnTo>
                  <a:pt x="16872391" y="5352290"/>
                </a:lnTo>
                <a:lnTo>
                  <a:pt x="16519966" y="5176078"/>
                </a:lnTo>
                <a:lnTo>
                  <a:pt x="16519966" y="4768885"/>
                </a:lnTo>
                <a:close/>
                <a:moveTo>
                  <a:pt x="16094906" y="4592672"/>
                </a:moveTo>
                <a:lnTo>
                  <a:pt x="16447331" y="4768885"/>
                </a:lnTo>
                <a:lnTo>
                  <a:pt x="16447331" y="5176078"/>
                </a:lnTo>
                <a:lnTo>
                  <a:pt x="16094906" y="5352290"/>
                </a:lnTo>
                <a:lnTo>
                  <a:pt x="15742481" y="5176078"/>
                </a:lnTo>
                <a:lnTo>
                  <a:pt x="15742481" y="4768885"/>
                </a:lnTo>
                <a:close/>
                <a:moveTo>
                  <a:pt x="15312664" y="4592672"/>
                </a:moveTo>
                <a:lnTo>
                  <a:pt x="15665089" y="4768885"/>
                </a:lnTo>
                <a:lnTo>
                  <a:pt x="15665089" y="5176078"/>
                </a:lnTo>
                <a:lnTo>
                  <a:pt x="15312664" y="5352290"/>
                </a:lnTo>
                <a:lnTo>
                  <a:pt x="14960239" y="5176078"/>
                </a:lnTo>
                <a:lnTo>
                  <a:pt x="14960239" y="4768885"/>
                </a:lnTo>
                <a:close/>
                <a:moveTo>
                  <a:pt x="14535179" y="4592672"/>
                </a:moveTo>
                <a:lnTo>
                  <a:pt x="14887604" y="4768885"/>
                </a:lnTo>
                <a:lnTo>
                  <a:pt x="14887604" y="5176078"/>
                </a:lnTo>
                <a:lnTo>
                  <a:pt x="14535179" y="5352290"/>
                </a:lnTo>
                <a:lnTo>
                  <a:pt x="14182754" y="5176078"/>
                </a:lnTo>
                <a:lnTo>
                  <a:pt x="14182754" y="4768885"/>
                </a:lnTo>
                <a:close/>
                <a:moveTo>
                  <a:pt x="13757694" y="4592672"/>
                </a:moveTo>
                <a:lnTo>
                  <a:pt x="14110119" y="4768885"/>
                </a:lnTo>
                <a:lnTo>
                  <a:pt x="14110119" y="5176078"/>
                </a:lnTo>
                <a:lnTo>
                  <a:pt x="13757694" y="5352290"/>
                </a:lnTo>
                <a:lnTo>
                  <a:pt x="13405269" y="5176078"/>
                </a:lnTo>
                <a:lnTo>
                  <a:pt x="13405269" y="4768885"/>
                </a:lnTo>
                <a:close/>
                <a:moveTo>
                  <a:pt x="12980209" y="4592672"/>
                </a:moveTo>
                <a:lnTo>
                  <a:pt x="13332634" y="4768885"/>
                </a:lnTo>
                <a:lnTo>
                  <a:pt x="13332634" y="5176078"/>
                </a:lnTo>
                <a:lnTo>
                  <a:pt x="12980209" y="5352290"/>
                </a:lnTo>
                <a:lnTo>
                  <a:pt x="12627784" y="5176078"/>
                </a:lnTo>
                <a:lnTo>
                  <a:pt x="12627784" y="4768885"/>
                </a:lnTo>
                <a:close/>
                <a:moveTo>
                  <a:pt x="12197967" y="4592672"/>
                </a:moveTo>
                <a:lnTo>
                  <a:pt x="12550392" y="4768885"/>
                </a:lnTo>
                <a:lnTo>
                  <a:pt x="12550392" y="5176078"/>
                </a:lnTo>
                <a:lnTo>
                  <a:pt x="12197967" y="5352290"/>
                </a:lnTo>
                <a:lnTo>
                  <a:pt x="12191957" y="5349285"/>
                </a:lnTo>
                <a:lnTo>
                  <a:pt x="12191957" y="4595677"/>
                </a:lnTo>
                <a:close/>
                <a:moveTo>
                  <a:pt x="11386962" y="4592672"/>
                </a:moveTo>
                <a:lnTo>
                  <a:pt x="11034537" y="4768885"/>
                </a:lnTo>
                <a:lnTo>
                  <a:pt x="11034537" y="5176078"/>
                </a:lnTo>
                <a:lnTo>
                  <a:pt x="11386962" y="5352290"/>
                </a:lnTo>
                <a:lnTo>
                  <a:pt x="11739387" y="5176078"/>
                </a:lnTo>
                <a:lnTo>
                  <a:pt x="11739387" y="4768885"/>
                </a:lnTo>
                <a:close/>
                <a:moveTo>
                  <a:pt x="10609477" y="4592672"/>
                </a:moveTo>
                <a:lnTo>
                  <a:pt x="10257052" y="4768885"/>
                </a:lnTo>
                <a:lnTo>
                  <a:pt x="10257052" y="5176078"/>
                </a:lnTo>
                <a:lnTo>
                  <a:pt x="10609477" y="5352290"/>
                </a:lnTo>
                <a:lnTo>
                  <a:pt x="10961902" y="5176078"/>
                </a:lnTo>
                <a:lnTo>
                  <a:pt x="10961902" y="4768885"/>
                </a:lnTo>
                <a:close/>
                <a:moveTo>
                  <a:pt x="9831992" y="4592672"/>
                </a:moveTo>
                <a:lnTo>
                  <a:pt x="9479567" y="4768885"/>
                </a:lnTo>
                <a:lnTo>
                  <a:pt x="9479567" y="5176078"/>
                </a:lnTo>
                <a:lnTo>
                  <a:pt x="9831992" y="5352290"/>
                </a:lnTo>
                <a:lnTo>
                  <a:pt x="10184417" y="5176078"/>
                </a:lnTo>
                <a:lnTo>
                  <a:pt x="10184417" y="4768885"/>
                </a:lnTo>
                <a:close/>
                <a:moveTo>
                  <a:pt x="9049750" y="4592672"/>
                </a:moveTo>
                <a:lnTo>
                  <a:pt x="8697325" y="4768885"/>
                </a:lnTo>
                <a:lnTo>
                  <a:pt x="8697325" y="5176078"/>
                </a:lnTo>
                <a:lnTo>
                  <a:pt x="9049750" y="5352290"/>
                </a:lnTo>
                <a:lnTo>
                  <a:pt x="9402175" y="5176078"/>
                </a:lnTo>
                <a:lnTo>
                  <a:pt x="9402175" y="4768885"/>
                </a:lnTo>
                <a:close/>
                <a:moveTo>
                  <a:pt x="8272293" y="4592672"/>
                </a:moveTo>
                <a:lnTo>
                  <a:pt x="7919870" y="4768885"/>
                </a:lnTo>
                <a:lnTo>
                  <a:pt x="7919870" y="5176078"/>
                </a:lnTo>
                <a:lnTo>
                  <a:pt x="8272293" y="5352290"/>
                </a:lnTo>
                <a:lnTo>
                  <a:pt x="8624690" y="5176078"/>
                </a:lnTo>
                <a:lnTo>
                  <a:pt x="8624690" y="4768885"/>
                </a:lnTo>
                <a:close/>
                <a:moveTo>
                  <a:pt x="7494811" y="4592672"/>
                </a:moveTo>
                <a:lnTo>
                  <a:pt x="7142386" y="4768885"/>
                </a:lnTo>
                <a:lnTo>
                  <a:pt x="7142386" y="5176078"/>
                </a:lnTo>
                <a:lnTo>
                  <a:pt x="7494811" y="5352290"/>
                </a:lnTo>
                <a:lnTo>
                  <a:pt x="7847235" y="5176078"/>
                </a:lnTo>
                <a:lnTo>
                  <a:pt x="7847235" y="4768885"/>
                </a:lnTo>
                <a:close/>
                <a:moveTo>
                  <a:pt x="6717325" y="4592672"/>
                </a:moveTo>
                <a:lnTo>
                  <a:pt x="6364901" y="4768885"/>
                </a:lnTo>
                <a:lnTo>
                  <a:pt x="6364901" y="5176078"/>
                </a:lnTo>
                <a:lnTo>
                  <a:pt x="6717325" y="5352290"/>
                </a:lnTo>
                <a:lnTo>
                  <a:pt x="7069750" y="5176078"/>
                </a:lnTo>
                <a:lnTo>
                  <a:pt x="7069750" y="4768885"/>
                </a:lnTo>
                <a:close/>
                <a:moveTo>
                  <a:pt x="5935084" y="4592672"/>
                </a:moveTo>
                <a:lnTo>
                  <a:pt x="5582660" y="4768885"/>
                </a:lnTo>
                <a:lnTo>
                  <a:pt x="5582660" y="5176078"/>
                </a:lnTo>
                <a:lnTo>
                  <a:pt x="5935084" y="5352290"/>
                </a:lnTo>
                <a:lnTo>
                  <a:pt x="6287507" y="5176078"/>
                </a:lnTo>
                <a:lnTo>
                  <a:pt x="6287507" y="4768885"/>
                </a:lnTo>
                <a:close/>
                <a:moveTo>
                  <a:pt x="11020022" y="3936172"/>
                </a:moveTo>
                <a:lnTo>
                  <a:pt x="10667597" y="4112373"/>
                </a:lnTo>
                <a:lnTo>
                  <a:pt x="10667597" y="4519566"/>
                </a:lnTo>
                <a:lnTo>
                  <a:pt x="11020022" y="4695778"/>
                </a:lnTo>
                <a:lnTo>
                  <a:pt x="11372447" y="4519566"/>
                </a:lnTo>
                <a:lnTo>
                  <a:pt x="11372447" y="4112373"/>
                </a:lnTo>
                <a:close/>
                <a:moveTo>
                  <a:pt x="10242537" y="3936172"/>
                </a:moveTo>
                <a:lnTo>
                  <a:pt x="9890112" y="4112373"/>
                </a:lnTo>
                <a:lnTo>
                  <a:pt x="9890112" y="4519566"/>
                </a:lnTo>
                <a:lnTo>
                  <a:pt x="10242537" y="4695778"/>
                </a:lnTo>
                <a:lnTo>
                  <a:pt x="10594962" y="4519566"/>
                </a:lnTo>
                <a:lnTo>
                  <a:pt x="10594962" y="4112373"/>
                </a:lnTo>
                <a:close/>
                <a:moveTo>
                  <a:pt x="9465052" y="3936172"/>
                </a:moveTo>
                <a:lnTo>
                  <a:pt x="9112627" y="4112373"/>
                </a:lnTo>
                <a:lnTo>
                  <a:pt x="9112627" y="4519566"/>
                </a:lnTo>
                <a:lnTo>
                  <a:pt x="9465052" y="4695778"/>
                </a:lnTo>
                <a:lnTo>
                  <a:pt x="9817477" y="4519566"/>
                </a:lnTo>
                <a:lnTo>
                  <a:pt x="9817477" y="4112373"/>
                </a:lnTo>
                <a:close/>
                <a:moveTo>
                  <a:pt x="8682810" y="3936172"/>
                </a:moveTo>
                <a:lnTo>
                  <a:pt x="8330414" y="4112373"/>
                </a:lnTo>
                <a:lnTo>
                  <a:pt x="8330414" y="4519566"/>
                </a:lnTo>
                <a:lnTo>
                  <a:pt x="8682810" y="4695778"/>
                </a:lnTo>
                <a:lnTo>
                  <a:pt x="9035235" y="4519566"/>
                </a:lnTo>
                <a:lnTo>
                  <a:pt x="9035235" y="4112373"/>
                </a:lnTo>
                <a:close/>
                <a:moveTo>
                  <a:pt x="7905354" y="3936172"/>
                </a:moveTo>
                <a:lnTo>
                  <a:pt x="7552931" y="4112373"/>
                </a:lnTo>
                <a:lnTo>
                  <a:pt x="7552931" y="4519566"/>
                </a:lnTo>
                <a:lnTo>
                  <a:pt x="7905354" y="4695778"/>
                </a:lnTo>
                <a:lnTo>
                  <a:pt x="8257779" y="4519566"/>
                </a:lnTo>
                <a:lnTo>
                  <a:pt x="8257779" y="4112373"/>
                </a:lnTo>
                <a:close/>
                <a:moveTo>
                  <a:pt x="7127869" y="3936172"/>
                </a:moveTo>
                <a:lnTo>
                  <a:pt x="6775443" y="4112373"/>
                </a:lnTo>
                <a:lnTo>
                  <a:pt x="6775443" y="4519566"/>
                </a:lnTo>
                <a:lnTo>
                  <a:pt x="7127869" y="4695778"/>
                </a:lnTo>
                <a:lnTo>
                  <a:pt x="7480294" y="4519566"/>
                </a:lnTo>
                <a:lnTo>
                  <a:pt x="7480294" y="4112373"/>
                </a:lnTo>
                <a:close/>
                <a:moveTo>
                  <a:pt x="6350387" y="3936172"/>
                </a:moveTo>
                <a:lnTo>
                  <a:pt x="5997960" y="4112373"/>
                </a:lnTo>
                <a:lnTo>
                  <a:pt x="5997960" y="4519566"/>
                </a:lnTo>
                <a:lnTo>
                  <a:pt x="6350387" y="4695778"/>
                </a:lnTo>
                <a:lnTo>
                  <a:pt x="6702809" y="4519566"/>
                </a:lnTo>
                <a:lnTo>
                  <a:pt x="6702809" y="4112373"/>
                </a:lnTo>
                <a:close/>
                <a:moveTo>
                  <a:pt x="5568147" y="3936172"/>
                </a:moveTo>
                <a:lnTo>
                  <a:pt x="5215723" y="4112373"/>
                </a:lnTo>
                <a:lnTo>
                  <a:pt x="5215723" y="4519566"/>
                </a:lnTo>
                <a:lnTo>
                  <a:pt x="5568147" y="4695778"/>
                </a:lnTo>
                <a:lnTo>
                  <a:pt x="5920570" y="4519566"/>
                </a:lnTo>
                <a:lnTo>
                  <a:pt x="5920570" y="4112373"/>
                </a:lnTo>
                <a:close/>
                <a:moveTo>
                  <a:pt x="14945724" y="3936166"/>
                </a:moveTo>
                <a:lnTo>
                  <a:pt x="15298149" y="4112373"/>
                </a:lnTo>
                <a:lnTo>
                  <a:pt x="15298149" y="4519566"/>
                </a:lnTo>
                <a:lnTo>
                  <a:pt x="14945724" y="4695778"/>
                </a:lnTo>
                <a:lnTo>
                  <a:pt x="14593299" y="4519566"/>
                </a:lnTo>
                <a:lnTo>
                  <a:pt x="14593299" y="4112373"/>
                </a:lnTo>
                <a:close/>
                <a:moveTo>
                  <a:pt x="14168239" y="3936166"/>
                </a:moveTo>
                <a:lnTo>
                  <a:pt x="14520664" y="4112373"/>
                </a:lnTo>
                <a:lnTo>
                  <a:pt x="14520664" y="4519566"/>
                </a:lnTo>
                <a:lnTo>
                  <a:pt x="14168239" y="4695778"/>
                </a:lnTo>
                <a:lnTo>
                  <a:pt x="13815814" y="4519566"/>
                </a:lnTo>
                <a:lnTo>
                  <a:pt x="13815814" y="4112373"/>
                </a:lnTo>
                <a:close/>
                <a:moveTo>
                  <a:pt x="13390754" y="3936166"/>
                </a:moveTo>
                <a:lnTo>
                  <a:pt x="13743179" y="4112373"/>
                </a:lnTo>
                <a:lnTo>
                  <a:pt x="13743179" y="4519566"/>
                </a:lnTo>
                <a:lnTo>
                  <a:pt x="13390754" y="4695778"/>
                </a:lnTo>
                <a:lnTo>
                  <a:pt x="13038329" y="4519566"/>
                </a:lnTo>
                <a:lnTo>
                  <a:pt x="13038329" y="4112373"/>
                </a:lnTo>
                <a:close/>
                <a:moveTo>
                  <a:pt x="12613269" y="3936166"/>
                </a:moveTo>
                <a:lnTo>
                  <a:pt x="12965694" y="4112373"/>
                </a:lnTo>
                <a:lnTo>
                  <a:pt x="12965694" y="4519566"/>
                </a:lnTo>
                <a:lnTo>
                  <a:pt x="12613269" y="4695778"/>
                </a:lnTo>
                <a:lnTo>
                  <a:pt x="12260844" y="4519566"/>
                </a:lnTo>
                <a:lnTo>
                  <a:pt x="12260844" y="4112373"/>
                </a:lnTo>
                <a:close/>
                <a:moveTo>
                  <a:pt x="11831027" y="3936166"/>
                </a:moveTo>
                <a:lnTo>
                  <a:pt x="11478602" y="4112373"/>
                </a:lnTo>
                <a:lnTo>
                  <a:pt x="11478602" y="4519566"/>
                </a:lnTo>
                <a:lnTo>
                  <a:pt x="11831027" y="4695778"/>
                </a:lnTo>
                <a:lnTo>
                  <a:pt x="12183452" y="4519566"/>
                </a:lnTo>
                <a:lnTo>
                  <a:pt x="12183452" y="4112373"/>
                </a:lnTo>
                <a:close/>
                <a:moveTo>
                  <a:pt x="16505451" y="3936165"/>
                </a:moveTo>
                <a:lnTo>
                  <a:pt x="16857877" y="4112373"/>
                </a:lnTo>
                <a:lnTo>
                  <a:pt x="16857877" y="4519566"/>
                </a:lnTo>
                <a:lnTo>
                  <a:pt x="16505451" y="4695778"/>
                </a:lnTo>
                <a:lnTo>
                  <a:pt x="16153026" y="4519566"/>
                </a:lnTo>
                <a:lnTo>
                  <a:pt x="16153026" y="4112373"/>
                </a:lnTo>
                <a:close/>
                <a:moveTo>
                  <a:pt x="15727966" y="3936165"/>
                </a:moveTo>
                <a:lnTo>
                  <a:pt x="16080391" y="4112373"/>
                </a:lnTo>
                <a:lnTo>
                  <a:pt x="16080391" y="4519566"/>
                </a:lnTo>
                <a:lnTo>
                  <a:pt x="15727966" y="4695778"/>
                </a:lnTo>
                <a:lnTo>
                  <a:pt x="15375541" y="4519566"/>
                </a:lnTo>
                <a:lnTo>
                  <a:pt x="15375541" y="4112373"/>
                </a:lnTo>
                <a:close/>
                <a:moveTo>
                  <a:pt x="17282937" y="3936165"/>
                </a:moveTo>
                <a:lnTo>
                  <a:pt x="17635361" y="4112373"/>
                </a:lnTo>
                <a:lnTo>
                  <a:pt x="17635361" y="4519566"/>
                </a:lnTo>
                <a:lnTo>
                  <a:pt x="17282937" y="4695778"/>
                </a:lnTo>
                <a:lnTo>
                  <a:pt x="16930511" y="4519566"/>
                </a:lnTo>
                <a:lnTo>
                  <a:pt x="16930511" y="4112373"/>
                </a:lnTo>
                <a:close/>
                <a:moveTo>
                  <a:pt x="9845486" y="3282566"/>
                </a:moveTo>
                <a:lnTo>
                  <a:pt x="9493061" y="3458780"/>
                </a:lnTo>
                <a:lnTo>
                  <a:pt x="9493061" y="3865967"/>
                </a:lnTo>
                <a:lnTo>
                  <a:pt x="9845486" y="4042167"/>
                </a:lnTo>
                <a:lnTo>
                  <a:pt x="10197911" y="3865967"/>
                </a:lnTo>
                <a:lnTo>
                  <a:pt x="10197911" y="3458780"/>
                </a:lnTo>
                <a:close/>
                <a:moveTo>
                  <a:pt x="9063244" y="3282566"/>
                </a:moveTo>
                <a:lnTo>
                  <a:pt x="8710819" y="3458780"/>
                </a:lnTo>
                <a:lnTo>
                  <a:pt x="8710819" y="3865967"/>
                </a:lnTo>
                <a:lnTo>
                  <a:pt x="9063244" y="4042167"/>
                </a:lnTo>
                <a:lnTo>
                  <a:pt x="9415669" y="3865967"/>
                </a:lnTo>
                <a:lnTo>
                  <a:pt x="9415669" y="3458780"/>
                </a:lnTo>
                <a:close/>
                <a:moveTo>
                  <a:pt x="8285787" y="3282566"/>
                </a:moveTo>
                <a:lnTo>
                  <a:pt x="7933363" y="3458780"/>
                </a:lnTo>
                <a:lnTo>
                  <a:pt x="7933363" y="3865967"/>
                </a:lnTo>
                <a:lnTo>
                  <a:pt x="8285787" y="4042167"/>
                </a:lnTo>
                <a:lnTo>
                  <a:pt x="8638184" y="3865967"/>
                </a:lnTo>
                <a:lnTo>
                  <a:pt x="8638184" y="3458780"/>
                </a:lnTo>
                <a:close/>
                <a:moveTo>
                  <a:pt x="7508303" y="3282566"/>
                </a:moveTo>
                <a:lnTo>
                  <a:pt x="7155879" y="3458780"/>
                </a:lnTo>
                <a:lnTo>
                  <a:pt x="7155879" y="3865967"/>
                </a:lnTo>
                <a:lnTo>
                  <a:pt x="7508303" y="4042167"/>
                </a:lnTo>
                <a:lnTo>
                  <a:pt x="7860729" y="3865967"/>
                </a:lnTo>
                <a:lnTo>
                  <a:pt x="7860729" y="3458780"/>
                </a:lnTo>
                <a:close/>
                <a:moveTo>
                  <a:pt x="6730819" y="3282566"/>
                </a:moveTo>
                <a:lnTo>
                  <a:pt x="6378394" y="3458780"/>
                </a:lnTo>
                <a:lnTo>
                  <a:pt x="6378394" y="3865967"/>
                </a:lnTo>
                <a:lnTo>
                  <a:pt x="6730819" y="4042167"/>
                </a:lnTo>
                <a:lnTo>
                  <a:pt x="7083241" y="3865967"/>
                </a:lnTo>
                <a:lnTo>
                  <a:pt x="7083241" y="3458780"/>
                </a:lnTo>
                <a:close/>
                <a:moveTo>
                  <a:pt x="5948576" y="3282566"/>
                </a:moveTo>
                <a:lnTo>
                  <a:pt x="5596158" y="3458780"/>
                </a:lnTo>
                <a:lnTo>
                  <a:pt x="5596158" y="3865967"/>
                </a:lnTo>
                <a:lnTo>
                  <a:pt x="5948576" y="4042167"/>
                </a:lnTo>
                <a:lnTo>
                  <a:pt x="6301000" y="3865967"/>
                </a:lnTo>
                <a:lnTo>
                  <a:pt x="6301000" y="3458780"/>
                </a:lnTo>
                <a:close/>
                <a:moveTo>
                  <a:pt x="11400456" y="3282564"/>
                </a:moveTo>
                <a:lnTo>
                  <a:pt x="11048031" y="3458780"/>
                </a:lnTo>
                <a:lnTo>
                  <a:pt x="11048031" y="3865967"/>
                </a:lnTo>
                <a:lnTo>
                  <a:pt x="11400456" y="4042167"/>
                </a:lnTo>
                <a:lnTo>
                  <a:pt x="11752881" y="3865967"/>
                </a:lnTo>
                <a:lnTo>
                  <a:pt x="11752881" y="3458780"/>
                </a:lnTo>
                <a:close/>
                <a:moveTo>
                  <a:pt x="10622971" y="3282564"/>
                </a:moveTo>
                <a:lnTo>
                  <a:pt x="10270546" y="3458780"/>
                </a:lnTo>
                <a:lnTo>
                  <a:pt x="10270546" y="3865967"/>
                </a:lnTo>
                <a:lnTo>
                  <a:pt x="10622971" y="4042167"/>
                </a:lnTo>
                <a:lnTo>
                  <a:pt x="10975396" y="3865967"/>
                </a:lnTo>
                <a:lnTo>
                  <a:pt x="10975396" y="3458780"/>
                </a:lnTo>
                <a:close/>
                <a:moveTo>
                  <a:pt x="13771188" y="3282555"/>
                </a:moveTo>
                <a:lnTo>
                  <a:pt x="14123613" y="3458769"/>
                </a:lnTo>
                <a:lnTo>
                  <a:pt x="14123613" y="3865963"/>
                </a:lnTo>
                <a:lnTo>
                  <a:pt x="13771188" y="4042167"/>
                </a:lnTo>
                <a:lnTo>
                  <a:pt x="13418763" y="3865963"/>
                </a:lnTo>
                <a:lnTo>
                  <a:pt x="13418763" y="3458769"/>
                </a:lnTo>
                <a:close/>
                <a:moveTo>
                  <a:pt x="12993703" y="3282555"/>
                </a:moveTo>
                <a:lnTo>
                  <a:pt x="13346128" y="3458769"/>
                </a:lnTo>
                <a:lnTo>
                  <a:pt x="13346128" y="3865963"/>
                </a:lnTo>
                <a:lnTo>
                  <a:pt x="12993703" y="4042167"/>
                </a:lnTo>
                <a:lnTo>
                  <a:pt x="12641278" y="3865963"/>
                </a:lnTo>
                <a:lnTo>
                  <a:pt x="12641278" y="3458769"/>
                </a:lnTo>
                <a:close/>
                <a:moveTo>
                  <a:pt x="12211461" y="3282555"/>
                </a:moveTo>
                <a:lnTo>
                  <a:pt x="12563886" y="3458769"/>
                </a:lnTo>
                <a:lnTo>
                  <a:pt x="12563886" y="3865963"/>
                </a:lnTo>
                <a:lnTo>
                  <a:pt x="12211461" y="4042167"/>
                </a:lnTo>
                <a:lnTo>
                  <a:pt x="12191957" y="4032415"/>
                </a:lnTo>
                <a:lnTo>
                  <a:pt x="12191957" y="3292308"/>
                </a:lnTo>
                <a:close/>
                <a:moveTo>
                  <a:pt x="16108400" y="3282555"/>
                </a:moveTo>
                <a:lnTo>
                  <a:pt x="16460825" y="3458768"/>
                </a:lnTo>
                <a:lnTo>
                  <a:pt x="16460825" y="3865962"/>
                </a:lnTo>
                <a:lnTo>
                  <a:pt x="16108400" y="4042167"/>
                </a:lnTo>
                <a:lnTo>
                  <a:pt x="15755975" y="3865962"/>
                </a:lnTo>
                <a:lnTo>
                  <a:pt x="15755975" y="3458768"/>
                </a:lnTo>
                <a:close/>
                <a:moveTo>
                  <a:pt x="15326158" y="3282555"/>
                </a:moveTo>
                <a:lnTo>
                  <a:pt x="15678583" y="3458769"/>
                </a:lnTo>
                <a:lnTo>
                  <a:pt x="15678583" y="3865962"/>
                </a:lnTo>
                <a:lnTo>
                  <a:pt x="15326158" y="4042167"/>
                </a:lnTo>
                <a:lnTo>
                  <a:pt x="14973733" y="3865962"/>
                </a:lnTo>
                <a:lnTo>
                  <a:pt x="14973733" y="3458769"/>
                </a:lnTo>
                <a:close/>
                <a:moveTo>
                  <a:pt x="14548673" y="3282555"/>
                </a:moveTo>
                <a:lnTo>
                  <a:pt x="14901098" y="3458769"/>
                </a:lnTo>
                <a:lnTo>
                  <a:pt x="14901098" y="3865962"/>
                </a:lnTo>
                <a:lnTo>
                  <a:pt x="14548673" y="4042167"/>
                </a:lnTo>
                <a:lnTo>
                  <a:pt x="14196248" y="3865962"/>
                </a:lnTo>
                <a:lnTo>
                  <a:pt x="14196248" y="3458769"/>
                </a:lnTo>
                <a:close/>
                <a:moveTo>
                  <a:pt x="17663369" y="3282555"/>
                </a:moveTo>
                <a:lnTo>
                  <a:pt x="18015795" y="3458768"/>
                </a:lnTo>
                <a:lnTo>
                  <a:pt x="18015795" y="3865962"/>
                </a:lnTo>
                <a:lnTo>
                  <a:pt x="17663369" y="4042167"/>
                </a:lnTo>
                <a:lnTo>
                  <a:pt x="17310945" y="3865962"/>
                </a:lnTo>
                <a:lnTo>
                  <a:pt x="17310945" y="3458768"/>
                </a:lnTo>
                <a:close/>
                <a:moveTo>
                  <a:pt x="16885885" y="3282555"/>
                </a:moveTo>
                <a:lnTo>
                  <a:pt x="17238309" y="3458768"/>
                </a:lnTo>
                <a:lnTo>
                  <a:pt x="17238309" y="3865962"/>
                </a:lnTo>
                <a:lnTo>
                  <a:pt x="16885885" y="4042167"/>
                </a:lnTo>
                <a:lnTo>
                  <a:pt x="16533460" y="3865962"/>
                </a:lnTo>
                <a:lnTo>
                  <a:pt x="16533460" y="3458768"/>
                </a:lnTo>
                <a:close/>
                <a:moveTo>
                  <a:pt x="11752881" y="2626054"/>
                </a:moveTo>
                <a:lnTo>
                  <a:pt x="11400456" y="2802264"/>
                </a:lnTo>
                <a:lnTo>
                  <a:pt x="11400456" y="3209458"/>
                </a:lnTo>
                <a:lnTo>
                  <a:pt x="11752881" y="3385671"/>
                </a:lnTo>
                <a:lnTo>
                  <a:pt x="12105306" y="3209458"/>
                </a:lnTo>
                <a:lnTo>
                  <a:pt x="12105306" y="2802264"/>
                </a:lnTo>
                <a:close/>
                <a:moveTo>
                  <a:pt x="10975396" y="2626054"/>
                </a:moveTo>
                <a:lnTo>
                  <a:pt x="10622971" y="2802264"/>
                </a:lnTo>
                <a:lnTo>
                  <a:pt x="10622971" y="3209458"/>
                </a:lnTo>
                <a:lnTo>
                  <a:pt x="10975396" y="3385671"/>
                </a:lnTo>
                <a:lnTo>
                  <a:pt x="11327821" y="3209458"/>
                </a:lnTo>
                <a:lnTo>
                  <a:pt x="11327821" y="2802264"/>
                </a:lnTo>
                <a:close/>
                <a:moveTo>
                  <a:pt x="10197911" y="2626054"/>
                </a:moveTo>
                <a:lnTo>
                  <a:pt x="9845486" y="2802264"/>
                </a:lnTo>
                <a:lnTo>
                  <a:pt x="9845486" y="3209458"/>
                </a:lnTo>
                <a:lnTo>
                  <a:pt x="10197911" y="3385671"/>
                </a:lnTo>
                <a:lnTo>
                  <a:pt x="10550336" y="3209458"/>
                </a:lnTo>
                <a:lnTo>
                  <a:pt x="10550336" y="2802264"/>
                </a:lnTo>
                <a:close/>
                <a:moveTo>
                  <a:pt x="9415669" y="2626054"/>
                </a:moveTo>
                <a:lnTo>
                  <a:pt x="9063244" y="2802264"/>
                </a:lnTo>
                <a:lnTo>
                  <a:pt x="9063244" y="3209458"/>
                </a:lnTo>
                <a:lnTo>
                  <a:pt x="9415669" y="3385671"/>
                </a:lnTo>
                <a:lnTo>
                  <a:pt x="9768094" y="3209458"/>
                </a:lnTo>
                <a:lnTo>
                  <a:pt x="9768094" y="2802264"/>
                </a:lnTo>
                <a:close/>
                <a:moveTo>
                  <a:pt x="8638184" y="2626054"/>
                </a:moveTo>
                <a:lnTo>
                  <a:pt x="8285787" y="2802264"/>
                </a:lnTo>
                <a:lnTo>
                  <a:pt x="8285787" y="3209458"/>
                </a:lnTo>
                <a:lnTo>
                  <a:pt x="8638184" y="3385671"/>
                </a:lnTo>
                <a:lnTo>
                  <a:pt x="8990609" y="3209458"/>
                </a:lnTo>
                <a:lnTo>
                  <a:pt x="8990609" y="2802264"/>
                </a:lnTo>
                <a:close/>
                <a:moveTo>
                  <a:pt x="7875243" y="2626054"/>
                </a:moveTo>
                <a:lnTo>
                  <a:pt x="7522819" y="2802264"/>
                </a:lnTo>
                <a:lnTo>
                  <a:pt x="7522819" y="3209458"/>
                </a:lnTo>
                <a:lnTo>
                  <a:pt x="7875243" y="3385671"/>
                </a:lnTo>
                <a:lnTo>
                  <a:pt x="8227666" y="3209458"/>
                </a:lnTo>
                <a:lnTo>
                  <a:pt x="8227666" y="2802264"/>
                </a:lnTo>
                <a:close/>
                <a:moveTo>
                  <a:pt x="7083241" y="2626054"/>
                </a:moveTo>
                <a:lnTo>
                  <a:pt x="6730819" y="2802264"/>
                </a:lnTo>
                <a:lnTo>
                  <a:pt x="6730819" y="3209460"/>
                </a:lnTo>
                <a:lnTo>
                  <a:pt x="7083241" y="3385671"/>
                </a:lnTo>
                <a:lnTo>
                  <a:pt x="7435670" y="3209460"/>
                </a:lnTo>
                <a:lnTo>
                  <a:pt x="7435670" y="2802264"/>
                </a:lnTo>
                <a:close/>
                <a:moveTo>
                  <a:pt x="6301000" y="2626054"/>
                </a:moveTo>
                <a:lnTo>
                  <a:pt x="5948576" y="2802264"/>
                </a:lnTo>
                <a:lnTo>
                  <a:pt x="5948576" y="3209460"/>
                </a:lnTo>
                <a:lnTo>
                  <a:pt x="6301000" y="3385671"/>
                </a:lnTo>
                <a:lnTo>
                  <a:pt x="6653426" y="3209460"/>
                </a:lnTo>
                <a:lnTo>
                  <a:pt x="6653426" y="2802264"/>
                </a:lnTo>
                <a:close/>
                <a:moveTo>
                  <a:pt x="12563886" y="2626044"/>
                </a:moveTo>
                <a:lnTo>
                  <a:pt x="12916311" y="2802255"/>
                </a:lnTo>
                <a:lnTo>
                  <a:pt x="12916311" y="3209449"/>
                </a:lnTo>
                <a:lnTo>
                  <a:pt x="12563886" y="3385661"/>
                </a:lnTo>
                <a:lnTo>
                  <a:pt x="12211461" y="3209449"/>
                </a:lnTo>
                <a:lnTo>
                  <a:pt x="12211461" y="2802255"/>
                </a:lnTo>
                <a:close/>
                <a:moveTo>
                  <a:pt x="14901098" y="2626044"/>
                </a:moveTo>
                <a:lnTo>
                  <a:pt x="15253523" y="2802255"/>
                </a:lnTo>
                <a:lnTo>
                  <a:pt x="15253523" y="3209448"/>
                </a:lnTo>
                <a:lnTo>
                  <a:pt x="14901098" y="3385661"/>
                </a:lnTo>
                <a:lnTo>
                  <a:pt x="14548673" y="3209448"/>
                </a:lnTo>
                <a:lnTo>
                  <a:pt x="14548673" y="2802255"/>
                </a:lnTo>
                <a:close/>
                <a:moveTo>
                  <a:pt x="14138127" y="2626044"/>
                </a:moveTo>
                <a:lnTo>
                  <a:pt x="14490552" y="2802255"/>
                </a:lnTo>
                <a:lnTo>
                  <a:pt x="14490552" y="3209448"/>
                </a:lnTo>
                <a:lnTo>
                  <a:pt x="14138127" y="3385661"/>
                </a:lnTo>
                <a:lnTo>
                  <a:pt x="13785702" y="3209448"/>
                </a:lnTo>
                <a:lnTo>
                  <a:pt x="13785702" y="2802255"/>
                </a:lnTo>
                <a:close/>
                <a:moveTo>
                  <a:pt x="13346128" y="2626044"/>
                </a:moveTo>
                <a:lnTo>
                  <a:pt x="13698553" y="2802255"/>
                </a:lnTo>
                <a:lnTo>
                  <a:pt x="13698553" y="3209448"/>
                </a:lnTo>
                <a:lnTo>
                  <a:pt x="13346128" y="3385661"/>
                </a:lnTo>
                <a:lnTo>
                  <a:pt x="12993703" y="3209448"/>
                </a:lnTo>
                <a:lnTo>
                  <a:pt x="12993703" y="2802255"/>
                </a:lnTo>
                <a:close/>
                <a:moveTo>
                  <a:pt x="16460825" y="2626043"/>
                </a:moveTo>
                <a:lnTo>
                  <a:pt x="16813249" y="2802254"/>
                </a:lnTo>
                <a:lnTo>
                  <a:pt x="16813249" y="3209448"/>
                </a:lnTo>
                <a:lnTo>
                  <a:pt x="16460825" y="3385661"/>
                </a:lnTo>
                <a:lnTo>
                  <a:pt x="16108400" y="3209448"/>
                </a:lnTo>
                <a:lnTo>
                  <a:pt x="16108400" y="2802254"/>
                </a:lnTo>
                <a:close/>
                <a:moveTo>
                  <a:pt x="15678583" y="2626043"/>
                </a:moveTo>
                <a:lnTo>
                  <a:pt x="16031008" y="2802255"/>
                </a:lnTo>
                <a:lnTo>
                  <a:pt x="16031008" y="3209448"/>
                </a:lnTo>
                <a:lnTo>
                  <a:pt x="15678583" y="3385661"/>
                </a:lnTo>
                <a:lnTo>
                  <a:pt x="15326158" y="3209448"/>
                </a:lnTo>
                <a:lnTo>
                  <a:pt x="15326158" y="2802255"/>
                </a:lnTo>
                <a:close/>
                <a:moveTo>
                  <a:pt x="18015795" y="2626043"/>
                </a:moveTo>
                <a:lnTo>
                  <a:pt x="18368221" y="2802254"/>
                </a:lnTo>
                <a:lnTo>
                  <a:pt x="18368221" y="3209448"/>
                </a:lnTo>
                <a:lnTo>
                  <a:pt x="18015795" y="3385660"/>
                </a:lnTo>
                <a:lnTo>
                  <a:pt x="17663369" y="3209448"/>
                </a:lnTo>
                <a:lnTo>
                  <a:pt x="17663369" y="2802254"/>
                </a:lnTo>
                <a:close/>
                <a:moveTo>
                  <a:pt x="17238309" y="2626043"/>
                </a:moveTo>
                <a:lnTo>
                  <a:pt x="17590735" y="2802254"/>
                </a:lnTo>
                <a:lnTo>
                  <a:pt x="17590735" y="3209448"/>
                </a:lnTo>
                <a:lnTo>
                  <a:pt x="17238309" y="3385660"/>
                </a:lnTo>
                <a:lnTo>
                  <a:pt x="16885885" y="3209448"/>
                </a:lnTo>
                <a:lnTo>
                  <a:pt x="16885885" y="2802254"/>
                </a:lnTo>
                <a:close/>
                <a:moveTo>
                  <a:pt x="11385941" y="1969545"/>
                </a:moveTo>
                <a:lnTo>
                  <a:pt x="11033516" y="2145757"/>
                </a:lnTo>
                <a:lnTo>
                  <a:pt x="11033516" y="2552951"/>
                </a:lnTo>
                <a:lnTo>
                  <a:pt x="11385941" y="2729159"/>
                </a:lnTo>
                <a:lnTo>
                  <a:pt x="11738366" y="2552951"/>
                </a:lnTo>
                <a:lnTo>
                  <a:pt x="11738366" y="2145757"/>
                </a:lnTo>
                <a:close/>
                <a:moveTo>
                  <a:pt x="10608456" y="1969545"/>
                </a:moveTo>
                <a:lnTo>
                  <a:pt x="10256031" y="2145757"/>
                </a:lnTo>
                <a:lnTo>
                  <a:pt x="10256031" y="2552951"/>
                </a:lnTo>
                <a:lnTo>
                  <a:pt x="10608456" y="2729159"/>
                </a:lnTo>
                <a:lnTo>
                  <a:pt x="10960881" y="2552951"/>
                </a:lnTo>
                <a:lnTo>
                  <a:pt x="10960881" y="2145757"/>
                </a:lnTo>
                <a:close/>
                <a:moveTo>
                  <a:pt x="9830971" y="1969545"/>
                </a:moveTo>
                <a:lnTo>
                  <a:pt x="9478546" y="2145758"/>
                </a:lnTo>
                <a:lnTo>
                  <a:pt x="9478546" y="2552951"/>
                </a:lnTo>
                <a:lnTo>
                  <a:pt x="9830971" y="2729159"/>
                </a:lnTo>
                <a:lnTo>
                  <a:pt x="10183396" y="2552951"/>
                </a:lnTo>
                <a:lnTo>
                  <a:pt x="10183396" y="2145758"/>
                </a:lnTo>
                <a:close/>
                <a:moveTo>
                  <a:pt x="9048729" y="1969545"/>
                </a:moveTo>
                <a:lnTo>
                  <a:pt x="8696304" y="2145758"/>
                </a:lnTo>
                <a:lnTo>
                  <a:pt x="8696304" y="2552951"/>
                </a:lnTo>
                <a:lnTo>
                  <a:pt x="9048729" y="2729159"/>
                </a:lnTo>
                <a:lnTo>
                  <a:pt x="9401154" y="2552951"/>
                </a:lnTo>
                <a:lnTo>
                  <a:pt x="9401154" y="2145758"/>
                </a:lnTo>
                <a:close/>
                <a:moveTo>
                  <a:pt x="8271274" y="1969545"/>
                </a:moveTo>
                <a:lnTo>
                  <a:pt x="7918848" y="2145758"/>
                </a:lnTo>
                <a:lnTo>
                  <a:pt x="7918848" y="2552951"/>
                </a:lnTo>
                <a:lnTo>
                  <a:pt x="8271274" y="2729159"/>
                </a:lnTo>
                <a:lnTo>
                  <a:pt x="8623669" y="2552951"/>
                </a:lnTo>
                <a:lnTo>
                  <a:pt x="8623669" y="2145758"/>
                </a:lnTo>
                <a:close/>
                <a:moveTo>
                  <a:pt x="7493789" y="1969545"/>
                </a:moveTo>
                <a:lnTo>
                  <a:pt x="7141366" y="2145758"/>
                </a:lnTo>
                <a:lnTo>
                  <a:pt x="7141366" y="2552951"/>
                </a:lnTo>
                <a:lnTo>
                  <a:pt x="7493789" y="2729159"/>
                </a:lnTo>
                <a:lnTo>
                  <a:pt x="7846214" y="2552951"/>
                </a:lnTo>
                <a:lnTo>
                  <a:pt x="7846214" y="2145758"/>
                </a:lnTo>
                <a:close/>
                <a:moveTo>
                  <a:pt x="6716304" y="1969545"/>
                </a:moveTo>
                <a:lnTo>
                  <a:pt x="6363881" y="2145758"/>
                </a:lnTo>
                <a:lnTo>
                  <a:pt x="6363881" y="2552951"/>
                </a:lnTo>
                <a:lnTo>
                  <a:pt x="6716304" y="2729159"/>
                </a:lnTo>
                <a:lnTo>
                  <a:pt x="7068726" y="2552951"/>
                </a:lnTo>
                <a:lnTo>
                  <a:pt x="7068726" y="2145758"/>
                </a:lnTo>
                <a:close/>
                <a:moveTo>
                  <a:pt x="5934064" y="1969545"/>
                </a:moveTo>
                <a:lnTo>
                  <a:pt x="5581640" y="2145758"/>
                </a:lnTo>
                <a:lnTo>
                  <a:pt x="5581640" y="2552951"/>
                </a:lnTo>
                <a:lnTo>
                  <a:pt x="5934064" y="2729160"/>
                </a:lnTo>
                <a:lnTo>
                  <a:pt x="6286489" y="2552951"/>
                </a:lnTo>
                <a:lnTo>
                  <a:pt x="6286489" y="2145758"/>
                </a:lnTo>
                <a:close/>
                <a:moveTo>
                  <a:pt x="14534158" y="1969534"/>
                </a:moveTo>
                <a:lnTo>
                  <a:pt x="14886583" y="2145747"/>
                </a:lnTo>
                <a:lnTo>
                  <a:pt x="14886583" y="2552939"/>
                </a:lnTo>
                <a:lnTo>
                  <a:pt x="14534158" y="2729150"/>
                </a:lnTo>
                <a:lnTo>
                  <a:pt x="14181733" y="2552939"/>
                </a:lnTo>
                <a:lnTo>
                  <a:pt x="14181733" y="2145747"/>
                </a:lnTo>
                <a:close/>
                <a:moveTo>
                  <a:pt x="13756673" y="1969534"/>
                </a:moveTo>
                <a:lnTo>
                  <a:pt x="14109098" y="2145747"/>
                </a:lnTo>
                <a:lnTo>
                  <a:pt x="14109098" y="2552940"/>
                </a:lnTo>
                <a:lnTo>
                  <a:pt x="13756673" y="2729150"/>
                </a:lnTo>
                <a:lnTo>
                  <a:pt x="13404248" y="2552940"/>
                </a:lnTo>
                <a:lnTo>
                  <a:pt x="13404248" y="2145747"/>
                </a:lnTo>
                <a:close/>
                <a:moveTo>
                  <a:pt x="12979188" y="1969534"/>
                </a:moveTo>
                <a:lnTo>
                  <a:pt x="13331613" y="2145747"/>
                </a:lnTo>
                <a:lnTo>
                  <a:pt x="13331613" y="2552940"/>
                </a:lnTo>
                <a:lnTo>
                  <a:pt x="12979188" y="2729151"/>
                </a:lnTo>
                <a:lnTo>
                  <a:pt x="12626763" y="2552940"/>
                </a:lnTo>
                <a:lnTo>
                  <a:pt x="12626763" y="2145747"/>
                </a:lnTo>
                <a:close/>
                <a:moveTo>
                  <a:pt x="12196946" y="1969534"/>
                </a:moveTo>
                <a:lnTo>
                  <a:pt x="12549371" y="2145747"/>
                </a:lnTo>
                <a:lnTo>
                  <a:pt x="12549371" y="2552940"/>
                </a:lnTo>
                <a:lnTo>
                  <a:pt x="12196946" y="2729151"/>
                </a:lnTo>
                <a:lnTo>
                  <a:pt x="12191957" y="2726656"/>
                </a:lnTo>
                <a:lnTo>
                  <a:pt x="12191957" y="1972028"/>
                </a:lnTo>
                <a:close/>
                <a:moveTo>
                  <a:pt x="15311643" y="1969534"/>
                </a:moveTo>
                <a:lnTo>
                  <a:pt x="15664068" y="2145746"/>
                </a:lnTo>
                <a:lnTo>
                  <a:pt x="15664068" y="2552939"/>
                </a:lnTo>
                <a:lnTo>
                  <a:pt x="15311643" y="2729150"/>
                </a:lnTo>
                <a:lnTo>
                  <a:pt x="14959218" y="2552939"/>
                </a:lnTo>
                <a:lnTo>
                  <a:pt x="14959218" y="2145746"/>
                </a:lnTo>
                <a:close/>
                <a:moveTo>
                  <a:pt x="16093885" y="1969533"/>
                </a:moveTo>
                <a:lnTo>
                  <a:pt x="16446310" y="2145746"/>
                </a:lnTo>
                <a:lnTo>
                  <a:pt x="16446310" y="2552939"/>
                </a:lnTo>
                <a:lnTo>
                  <a:pt x="16093885" y="2729150"/>
                </a:lnTo>
                <a:lnTo>
                  <a:pt x="15741460" y="2552939"/>
                </a:lnTo>
                <a:lnTo>
                  <a:pt x="15741460" y="2145746"/>
                </a:lnTo>
                <a:close/>
                <a:moveTo>
                  <a:pt x="17648855" y="1969533"/>
                </a:moveTo>
                <a:lnTo>
                  <a:pt x="18001281" y="2145746"/>
                </a:lnTo>
                <a:lnTo>
                  <a:pt x="18001281" y="2552939"/>
                </a:lnTo>
                <a:lnTo>
                  <a:pt x="17648855" y="2729150"/>
                </a:lnTo>
                <a:lnTo>
                  <a:pt x="17296429" y="2552939"/>
                </a:lnTo>
                <a:lnTo>
                  <a:pt x="17296429" y="2145746"/>
                </a:lnTo>
                <a:close/>
                <a:moveTo>
                  <a:pt x="16871369" y="1969533"/>
                </a:moveTo>
                <a:lnTo>
                  <a:pt x="17223795" y="2145746"/>
                </a:lnTo>
                <a:lnTo>
                  <a:pt x="17223795" y="2552939"/>
                </a:lnTo>
                <a:lnTo>
                  <a:pt x="16871369" y="2729150"/>
                </a:lnTo>
                <a:lnTo>
                  <a:pt x="16518945" y="2552939"/>
                </a:lnTo>
                <a:lnTo>
                  <a:pt x="16518945" y="2145746"/>
                </a:lnTo>
                <a:close/>
                <a:moveTo>
                  <a:pt x="6320277" y="1313032"/>
                </a:moveTo>
                <a:lnTo>
                  <a:pt x="5967848" y="1489245"/>
                </a:lnTo>
                <a:lnTo>
                  <a:pt x="5967848" y="1896441"/>
                </a:lnTo>
                <a:lnTo>
                  <a:pt x="6320277" y="2072652"/>
                </a:lnTo>
                <a:lnTo>
                  <a:pt x="6672700" y="1896441"/>
                </a:lnTo>
                <a:lnTo>
                  <a:pt x="6672700" y="1489245"/>
                </a:lnTo>
                <a:close/>
                <a:moveTo>
                  <a:pt x="5538039" y="1313032"/>
                </a:moveTo>
                <a:lnTo>
                  <a:pt x="5185613" y="1489245"/>
                </a:lnTo>
                <a:lnTo>
                  <a:pt x="5185613" y="1896441"/>
                </a:lnTo>
                <a:lnTo>
                  <a:pt x="5538039" y="2072652"/>
                </a:lnTo>
                <a:lnTo>
                  <a:pt x="5890462" y="1896441"/>
                </a:lnTo>
                <a:lnTo>
                  <a:pt x="5890462" y="1489245"/>
                </a:lnTo>
                <a:close/>
                <a:moveTo>
                  <a:pt x="7097756" y="1313032"/>
                </a:moveTo>
                <a:lnTo>
                  <a:pt x="6745334" y="1489245"/>
                </a:lnTo>
                <a:lnTo>
                  <a:pt x="6745334" y="1896441"/>
                </a:lnTo>
                <a:lnTo>
                  <a:pt x="7097756" y="2072652"/>
                </a:lnTo>
                <a:lnTo>
                  <a:pt x="7450185" y="1896441"/>
                </a:lnTo>
                <a:lnTo>
                  <a:pt x="7450185" y="1489245"/>
                </a:lnTo>
                <a:close/>
                <a:moveTo>
                  <a:pt x="7875244" y="1313032"/>
                </a:moveTo>
                <a:lnTo>
                  <a:pt x="7522819" y="1489244"/>
                </a:lnTo>
                <a:lnTo>
                  <a:pt x="7522819" y="1896441"/>
                </a:lnTo>
                <a:lnTo>
                  <a:pt x="7875244" y="2072652"/>
                </a:lnTo>
                <a:lnTo>
                  <a:pt x="8227668" y="1896441"/>
                </a:lnTo>
                <a:lnTo>
                  <a:pt x="8227668" y="1489244"/>
                </a:lnTo>
                <a:close/>
                <a:moveTo>
                  <a:pt x="9434941" y="1313032"/>
                </a:moveTo>
                <a:lnTo>
                  <a:pt x="9082516" y="1489244"/>
                </a:lnTo>
                <a:lnTo>
                  <a:pt x="9082516" y="1896441"/>
                </a:lnTo>
                <a:lnTo>
                  <a:pt x="9434941" y="2072652"/>
                </a:lnTo>
                <a:lnTo>
                  <a:pt x="9787366" y="1896441"/>
                </a:lnTo>
                <a:lnTo>
                  <a:pt x="9787366" y="1489244"/>
                </a:lnTo>
                <a:close/>
                <a:moveTo>
                  <a:pt x="8652699" y="1313032"/>
                </a:moveTo>
                <a:lnTo>
                  <a:pt x="8300302" y="1489244"/>
                </a:lnTo>
                <a:lnTo>
                  <a:pt x="8300302" y="1896441"/>
                </a:lnTo>
                <a:lnTo>
                  <a:pt x="8652699" y="2072652"/>
                </a:lnTo>
                <a:lnTo>
                  <a:pt x="9005124" y="1896441"/>
                </a:lnTo>
                <a:lnTo>
                  <a:pt x="9005124" y="1489244"/>
                </a:lnTo>
                <a:close/>
                <a:moveTo>
                  <a:pt x="10212426" y="1313032"/>
                </a:moveTo>
                <a:lnTo>
                  <a:pt x="9860001" y="1489244"/>
                </a:lnTo>
                <a:lnTo>
                  <a:pt x="9860001" y="1896441"/>
                </a:lnTo>
                <a:lnTo>
                  <a:pt x="10212426" y="2072652"/>
                </a:lnTo>
                <a:lnTo>
                  <a:pt x="10564851" y="1896441"/>
                </a:lnTo>
                <a:lnTo>
                  <a:pt x="10564851" y="1489244"/>
                </a:lnTo>
                <a:close/>
                <a:moveTo>
                  <a:pt x="10989911" y="1313032"/>
                </a:moveTo>
                <a:lnTo>
                  <a:pt x="10637486" y="1489244"/>
                </a:lnTo>
                <a:lnTo>
                  <a:pt x="10637486" y="1896441"/>
                </a:lnTo>
                <a:lnTo>
                  <a:pt x="10989911" y="2072652"/>
                </a:lnTo>
                <a:lnTo>
                  <a:pt x="11342336" y="1896441"/>
                </a:lnTo>
                <a:lnTo>
                  <a:pt x="11342336" y="1489244"/>
                </a:lnTo>
                <a:close/>
                <a:moveTo>
                  <a:pt x="11800916" y="1313022"/>
                </a:moveTo>
                <a:lnTo>
                  <a:pt x="11448491" y="1489235"/>
                </a:lnTo>
                <a:lnTo>
                  <a:pt x="11448491" y="1896430"/>
                </a:lnTo>
                <a:lnTo>
                  <a:pt x="11800916" y="2072642"/>
                </a:lnTo>
                <a:lnTo>
                  <a:pt x="12153341" y="1896430"/>
                </a:lnTo>
                <a:lnTo>
                  <a:pt x="12153341" y="1489235"/>
                </a:lnTo>
                <a:close/>
                <a:moveTo>
                  <a:pt x="12583158" y="1313022"/>
                </a:moveTo>
                <a:lnTo>
                  <a:pt x="12935583" y="1489235"/>
                </a:lnTo>
                <a:lnTo>
                  <a:pt x="12935583" y="1896430"/>
                </a:lnTo>
                <a:lnTo>
                  <a:pt x="12583158" y="2072642"/>
                </a:lnTo>
                <a:lnTo>
                  <a:pt x="12230733" y="1896430"/>
                </a:lnTo>
                <a:lnTo>
                  <a:pt x="12230733" y="1489235"/>
                </a:lnTo>
                <a:close/>
                <a:moveTo>
                  <a:pt x="13360643" y="1313022"/>
                </a:moveTo>
                <a:lnTo>
                  <a:pt x="13713068" y="1489235"/>
                </a:lnTo>
                <a:lnTo>
                  <a:pt x="13713068" y="1896430"/>
                </a:lnTo>
                <a:lnTo>
                  <a:pt x="13360643" y="2072642"/>
                </a:lnTo>
                <a:lnTo>
                  <a:pt x="13008218" y="1896430"/>
                </a:lnTo>
                <a:lnTo>
                  <a:pt x="13008218" y="1489235"/>
                </a:lnTo>
                <a:close/>
                <a:moveTo>
                  <a:pt x="14138128" y="1313022"/>
                </a:moveTo>
                <a:lnTo>
                  <a:pt x="14490553" y="1489235"/>
                </a:lnTo>
                <a:lnTo>
                  <a:pt x="14490553" y="1896430"/>
                </a:lnTo>
                <a:lnTo>
                  <a:pt x="14138128" y="2072642"/>
                </a:lnTo>
                <a:lnTo>
                  <a:pt x="13785703" y="1896430"/>
                </a:lnTo>
                <a:lnTo>
                  <a:pt x="13785703" y="1489235"/>
                </a:lnTo>
                <a:close/>
                <a:moveTo>
                  <a:pt x="15697855" y="1313022"/>
                </a:moveTo>
                <a:lnTo>
                  <a:pt x="16050280" y="1489235"/>
                </a:lnTo>
                <a:lnTo>
                  <a:pt x="16050280" y="1896429"/>
                </a:lnTo>
                <a:lnTo>
                  <a:pt x="15697855" y="2072641"/>
                </a:lnTo>
                <a:lnTo>
                  <a:pt x="15345430" y="1896429"/>
                </a:lnTo>
                <a:lnTo>
                  <a:pt x="15345430" y="1489235"/>
                </a:lnTo>
                <a:close/>
                <a:moveTo>
                  <a:pt x="14915613" y="1313022"/>
                </a:moveTo>
                <a:lnTo>
                  <a:pt x="15268038" y="1489235"/>
                </a:lnTo>
                <a:lnTo>
                  <a:pt x="15268038" y="1896430"/>
                </a:lnTo>
                <a:lnTo>
                  <a:pt x="14915613" y="2072642"/>
                </a:lnTo>
                <a:lnTo>
                  <a:pt x="14563188" y="1896430"/>
                </a:lnTo>
                <a:lnTo>
                  <a:pt x="14563188" y="1489235"/>
                </a:lnTo>
                <a:close/>
                <a:moveTo>
                  <a:pt x="16475340" y="1313022"/>
                </a:moveTo>
                <a:lnTo>
                  <a:pt x="16827765" y="1489235"/>
                </a:lnTo>
                <a:lnTo>
                  <a:pt x="16827765" y="1896429"/>
                </a:lnTo>
                <a:lnTo>
                  <a:pt x="16475340" y="2072641"/>
                </a:lnTo>
                <a:lnTo>
                  <a:pt x="16122915" y="1896429"/>
                </a:lnTo>
                <a:lnTo>
                  <a:pt x="16122915" y="1489235"/>
                </a:lnTo>
                <a:close/>
                <a:moveTo>
                  <a:pt x="17252825" y="1313022"/>
                </a:moveTo>
                <a:lnTo>
                  <a:pt x="17605249" y="1489235"/>
                </a:lnTo>
                <a:lnTo>
                  <a:pt x="17605249" y="1896429"/>
                </a:lnTo>
                <a:lnTo>
                  <a:pt x="17252825" y="2072641"/>
                </a:lnTo>
                <a:lnTo>
                  <a:pt x="16900401" y="1896429"/>
                </a:lnTo>
                <a:lnTo>
                  <a:pt x="16900401" y="1489235"/>
                </a:lnTo>
                <a:close/>
                <a:moveTo>
                  <a:pt x="12191957" y="675818"/>
                </a:moveTo>
                <a:lnTo>
                  <a:pt x="12505766" y="832723"/>
                </a:lnTo>
                <a:lnTo>
                  <a:pt x="12505766" y="1239916"/>
                </a:lnTo>
                <a:lnTo>
                  <a:pt x="12191957" y="1396820"/>
                </a:lnTo>
                <a:close/>
                <a:moveTo>
                  <a:pt x="5890462" y="656521"/>
                </a:moveTo>
                <a:lnTo>
                  <a:pt x="5538039" y="832734"/>
                </a:lnTo>
                <a:lnTo>
                  <a:pt x="5538039" y="1239926"/>
                </a:lnTo>
                <a:lnTo>
                  <a:pt x="5890462" y="1416137"/>
                </a:lnTo>
                <a:lnTo>
                  <a:pt x="6242882" y="1239926"/>
                </a:lnTo>
                <a:lnTo>
                  <a:pt x="6242882" y="832734"/>
                </a:lnTo>
                <a:close/>
                <a:moveTo>
                  <a:pt x="6672700" y="656521"/>
                </a:moveTo>
                <a:lnTo>
                  <a:pt x="6320277" y="832734"/>
                </a:lnTo>
                <a:lnTo>
                  <a:pt x="6320277" y="1239926"/>
                </a:lnTo>
                <a:lnTo>
                  <a:pt x="6672700" y="1416137"/>
                </a:lnTo>
                <a:lnTo>
                  <a:pt x="7025125" y="1239926"/>
                </a:lnTo>
                <a:lnTo>
                  <a:pt x="7025125" y="832734"/>
                </a:lnTo>
                <a:close/>
                <a:moveTo>
                  <a:pt x="7450185" y="656521"/>
                </a:moveTo>
                <a:lnTo>
                  <a:pt x="7097756" y="832733"/>
                </a:lnTo>
                <a:lnTo>
                  <a:pt x="7097756" y="1239925"/>
                </a:lnTo>
                <a:lnTo>
                  <a:pt x="7450185" y="1416137"/>
                </a:lnTo>
                <a:lnTo>
                  <a:pt x="7802607" y="1239925"/>
                </a:lnTo>
                <a:lnTo>
                  <a:pt x="7802607" y="832733"/>
                </a:lnTo>
                <a:close/>
                <a:moveTo>
                  <a:pt x="8227668" y="656521"/>
                </a:moveTo>
                <a:lnTo>
                  <a:pt x="7875244" y="832733"/>
                </a:lnTo>
                <a:lnTo>
                  <a:pt x="7875244" y="1239925"/>
                </a:lnTo>
                <a:lnTo>
                  <a:pt x="8227668" y="1416137"/>
                </a:lnTo>
                <a:lnTo>
                  <a:pt x="8580064" y="1239925"/>
                </a:lnTo>
                <a:lnTo>
                  <a:pt x="8580064" y="832733"/>
                </a:lnTo>
                <a:close/>
                <a:moveTo>
                  <a:pt x="9005124" y="656521"/>
                </a:moveTo>
                <a:lnTo>
                  <a:pt x="8652699" y="832733"/>
                </a:lnTo>
                <a:lnTo>
                  <a:pt x="8652699" y="1239925"/>
                </a:lnTo>
                <a:lnTo>
                  <a:pt x="9005124" y="1416137"/>
                </a:lnTo>
                <a:lnTo>
                  <a:pt x="9357549" y="1239925"/>
                </a:lnTo>
                <a:lnTo>
                  <a:pt x="9357549" y="832733"/>
                </a:lnTo>
                <a:close/>
                <a:moveTo>
                  <a:pt x="9787366" y="656521"/>
                </a:moveTo>
                <a:lnTo>
                  <a:pt x="9434941" y="832733"/>
                </a:lnTo>
                <a:lnTo>
                  <a:pt x="9434941" y="1239925"/>
                </a:lnTo>
                <a:lnTo>
                  <a:pt x="9787366" y="1416137"/>
                </a:lnTo>
                <a:lnTo>
                  <a:pt x="10139791" y="1239925"/>
                </a:lnTo>
                <a:lnTo>
                  <a:pt x="10139791" y="832733"/>
                </a:lnTo>
                <a:close/>
                <a:moveTo>
                  <a:pt x="10564851" y="656520"/>
                </a:moveTo>
                <a:lnTo>
                  <a:pt x="10212426" y="832733"/>
                </a:lnTo>
                <a:lnTo>
                  <a:pt x="10212426" y="1239925"/>
                </a:lnTo>
                <a:lnTo>
                  <a:pt x="10564851" y="1416137"/>
                </a:lnTo>
                <a:lnTo>
                  <a:pt x="10917276" y="1239925"/>
                </a:lnTo>
                <a:lnTo>
                  <a:pt x="10917276" y="832733"/>
                </a:lnTo>
                <a:close/>
                <a:moveTo>
                  <a:pt x="11342336" y="656520"/>
                </a:moveTo>
                <a:lnTo>
                  <a:pt x="10989911" y="832733"/>
                </a:lnTo>
                <a:lnTo>
                  <a:pt x="10989911" y="1239925"/>
                </a:lnTo>
                <a:lnTo>
                  <a:pt x="11342336" y="1416137"/>
                </a:lnTo>
                <a:lnTo>
                  <a:pt x="11694761" y="1239925"/>
                </a:lnTo>
                <a:lnTo>
                  <a:pt x="11694761" y="832733"/>
                </a:lnTo>
                <a:close/>
                <a:moveTo>
                  <a:pt x="12935583" y="656510"/>
                </a:moveTo>
                <a:lnTo>
                  <a:pt x="13288008" y="832723"/>
                </a:lnTo>
                <a:lnTo>
                  <a:pt x="13288008" y="1239916"/>
                </a:lnTo>
                <a:lnTo>
                  <a:pt x="12935583" y="1416127"/>
                </a:lnTo>
                <a:lnTo>
                  <a:pt x="12583158" y="1239916"/>
                </a:lnTo>
                <a:lnTo>
                  <a:pt x="12583158" y="832723"/>
                </a:lnTo>
                <a:close/>
                <a:moveTo>
                  <a:pt x="13713068" y="656510"/>
                </a:moveTo>
                <a:lnTo>
                  <a:pt x="14065493" y="832723"/>
                </a:lnTo>
                <a:lnTo>
                  <a:pt x="14065493" y="1239915"/>
                </a:lnTo>
                <a:lnTo>
                  <a:pt x="13713068" y="1416127"/>
                </a:lnTo>
                <a:lnTo>
                  <a:pt x="13360643" y="1239915"/>
                </a:lnTo>
                <a:lnTo>
                  <a:pt x="13360643" y="832723"/>
                </a:lnTo>
                <a:close/>
                <a:moveTo>
                  <a:pt x="14490553" y="656510"/>
                </a:moveTo>
                <a:lnTo>
                  <a:pt x="14842978" y="832723"/>
                </a:lnTo>
                <a:lnTo>
                  <a:pt x="14842978" y="1239915"/>
                </a:lnTo>
                <a:lnTo>
                  <a:pt x="14490553" y="1416127"/>
                </a:lnTo>
                <a:lnTo>
                  <a:pt x="14138128" y="1239915"/>
                </a:lnTo>
                <a:lnTo>
                  <a:pt x="14138128" y="832723"/>
                </a:lnTo>
                <a:close/>
                <a:moveTo>
                  <a:pt x="15268038" y="656510"/>
                </a:moveTo>
                <a:lnTo>
                  <a:pt x="15620463" y="832723"/>
                </a:lnTo>
                <a:lnTo>
                  <a:pt x="15620463" y="1239915"/>
                </a:lnTo>
                <a:lnTo>
                  <a:pt x="15268038" y="1416127"/>
                </a:lnTo>
                <a:lnTo>
                  <a:pt x="14915613" y="1239915"/>
                </a:lnTo>
                <a:lnTo>
                  <a:pt x="14915613" y="832723"/>
                </a:lnTo>
                <a:close/>
                <a:moveTo>
                  <a:pt x="16050280" y="656510"/>
                </a:moveTo>
                <a:lnTo>
                  <a:pt x="16402705" y="832723"/>
                </a:lnTo>
                <a:lnTo>
                  <a:pt x="16402705" y="1239915"/>
                </a:lnTo>
                <a:lnTo>
                  <a:pt x="16050280" y="1416127"/>
                </a:lnTo>
                <a:lnTo>
                  <a:pt x="15697855" y="1239915"/>
                </a:lnTo>
                <a:lnTo>
                  <a:pt x="15697855" y="832723"/>
                </a:lnTo>
                <a:close/>
                <a:moveTo>
                  <a:pt x="16827765" y="656510"/>
                </a:moveTo>
                <a:lnTo>
                  <a:pt x="17180189" y="832723"/>
                </a:lnTo>
                <a:lnTo>
                  <a:pt x="17180189" y="1239915"/>
                </a:lnTo>
                <a:lnTo>
                  <a:pt x="16827765" y="1416127"/>
                </a:lnTo>
                <a:lnTo>
                  <a:pt x="16475340" y="1239915"/>
                </a:lnTo>
                <a:lnTo>
                  <a:pt x="16475340" y="832723"/>
                </a:lnTo>
                <a:close/>
                <a:moveTo>
                  <a:pt x="17605249" y="656510"/>
                </a:moveTo>
                <a:lnTo>
                  <a:pt x="17957675" y="832722"/>
                </a:lnTo>
                <a:lnTo>
                  <a:pt x="17957675" y="1239915"/>
                </a:lnTo>
                <a:lnTo>
                  <a:pt x="17605249" y="1416127"/>
                </a:lnTo>
                <a:lnTo>
                  <a:pt x="17252825" y="1239915"/>
                </a:lnTo>
                <a:lnTo>
                  <a:pt x="17252825" y="832722"/>
                </a:lnTo>
                <a:close/>
                <a:moveTo>
                  <a:pt x="0" y="568506"/>
                </a:moveTo>
                <a:lnTo>
                  <a:pt x="5171098" y="568506"/>
                </a:lnTo>
                <a:lnTo>
                  <a:pt x="5171098" y="583417"/>
                </a:lnTo>
                <a:lnTo>
                  <a:pt x="5523525" y="759629"/>
                </a:lnTo>
                <a:lnTo>
                  <a:pt x="5875945" y="583417"/>
                </a:lnTo>
                <a:lnTo>
                  <a:pt x="5875945" y="568506"/>
                </a:lnTo>
                <a:lnTo>
                  <a:pt x="5953335" y="568506"/>
                </a:lnTo>
                <a:lnTo>
                  <a:pt x="5953335" y="583417"/>
                </a:lnTo>
                <a:lnTo>
                  <a:pt x="6305762" y="759628"/>
                </a:lnTo>
                <a:lnTo>
                  <a:pt x="6658184" y="583417"/>
                </a:lnTo>
                <a:lnTo>
                  <a:pt x="6658184" y="568506"/>
                </a:lnTo>
                <a:lnTo>
                  <a:pt x="6730819" y="568506"/>
                </a:lnTo>
                <a:lnTo>
                  <a:pt x="6730819" y="583417"/>
                </a:lnTo>
                <a:lnTo>
                  <a:pt x="7083241" y="759628"/>
                </a:lnTo>
                <a:lnTo>
                  <a:pt x="7435670" y="583417"/>
                </a:lnTo>
                <a:lnTo>
                  <a:pt x="7435670" y="568506"/>
                </a:lnTo>
                <a:lnTo>
                  <a:pt x="7508303" y="568506"/>
                </a:lnTo>
                <a:lnTo>
                  <a:pt x="7508303" y="583417"/>
                </a:lnTo>
                <a:lnTo>
                  <a:pt x="7860729" y="759628"/>
                </a:lnTo>
                <a:lnTo>
                  <a:pt x="8213152" y="583417"/>
                </a:lnTo>
                <a:lnTo>
                  <a:pt x="8213152" y="568506"/>
                </a:lnTo>
                <a:lnTo>
                  <a:pt x="8285787" y="568506"/>
                </a:lnTo>
                <a:lnTo>
                  <a:pt x="8285787" y="583417"/>
                </a:lnTo>
                <a:lnTo>
                  <a:pt x="8638184" y="759628"/>
                </a:lnTo>
                <a:lnTo>
                  <a:pt x="8990609" y="583417"/>
                </a:lnTo>
                <a:lnTo>
                  <a:pt x="8990609" y="568506"/>
                </a:lnTo>
                <a:lnTo>
                  <a:pt x="9068001" y="568506"/>
                </a:lnTo>
                <a:lnTo>
                  <a:pt x="9068001" y="583417"/>
                </a:lnTo>
                <a:lnTo>
                  <a:pt x="9420426" y="759628"/>
                </a:lnTo>
                <a:lnTo>
                  <a:pt x="9772851" y="583417"/>
                </a:lnTo>
                <a:lnTo>
                  <a:pt x="9772851" y="568506"/>
                </a:lnTo>
                <a:lnTo>
                  <a:pt x="9845486" y="568506"/>
                </a:lnTo>
                <a:lnTo>
                  <a:pt x="9845486" y="583416"/>
                </a:lnTo>
                <a:lnTo>
                  <a:pt x="10197911" y="759628"/>
                </a:lnTo>
                <a:lnTo>
                  <a:pt x="10550336" y="583416"/>
                </a:lnTo>
                <a:lnTo>
                  <a:pt x="10550336" y="568506"/>
                </a:lnTo>
                <a:lnTo>
                  <a:pt x="10622971" y="568506"/>
                </a:lnTo>
                <a:lnTo>
                  <a:pt x="10622971" y="583416"/>
                </a:lnTo>
                <a:lnTo>
                  <a:pt x="10975396" y="759628"/>
                </a:lnTo>
                <a:lnTo>
                  <a:pt x="11327821" y="583416"/>
                </a:lnTo>
                <a:lnTo>
                  <a:pt x="11327821" y="568506"/>
                </a:lnTo>
                <a:lnTo>
                  <a:pt x="11433976" y="568506"/>
                </a:lnTo>
                <a:lnTo>
                  <a:pt x="11433976" y="583406"/>
                </a:lnTo>
                <a:lnTo>
                  <a:pt x="11786401" y="759618"/>
                </a:lnTo>
                <a:lnTo>
                  <a:pt x="12138826" y="583406"/>
                </a:lnTo>
                <a:lnTo>
                  <a:pt x="12138826" y="568506"/>
                </a:lnTo>
                <a:lnTo>
                  <a:pt x="12191957" y="568506"/>
                </a:lnTo>
                <a:lnTo>
                  <a:pt x="12191957" y="675818"/>
                </a:lnTo>
                <a:lnTo>
                  <a:pt x="12153341" y="656510"/>
                </a:lnTo>
                <a:lnTo>
                  <a:pt x="11800916" y="832723"/>
                </a:lnTo>
                <a:lnTo>
                  <a:pt x="11800916" y="1239916"/>
                </a:lnTo>
                <a:lnTo>
                  <a:pt x="12153341" y="1416127"/>
                </a:lnTo>
                <a:lnTo>
                  <a:pt x="12191957" y="1396820"/>
                </a:lnTo>
                <a:lnTo>
                  <a:pt x="12191957" y="1972028"/>
                </a:lnTo>
                <a:lnTo>
                  <a:pt x="11844521" y="2145747"/>
                </a:lnTo>
                <a:lnTo>
                  <a:pt x="11844521" y="2552940"/>
                </a:lnTo>
                <a:lnTo>
                  <a:pt x="12191957" y="2726656"/>
                </a:lnTo>
                <a:lnTo>
                  <a:pt x="12191957" y="3292308"/>
                </a:lnTo>
                <a:lnTo>
                  <a:pt x="11859036" y="3458769"/>
                </a:lnTo>
                <a:lnTo>
                  <a:pt x="11859036" y="3865963"/>
                </a:lnTo>
                <a:lnTo>
                  <a:pt x="12191957" y="4032415"/>
                </a:lnTo>
                <a:lnTo>
                  <a:pt x="12191957" y="4595677"/>
                </a:lnTo>
                <a:lnTo>
                  <a:pt x="11845542" y="4768885"/>
                </a:lnTo>
                <a:lnTo>
                  <a:pt x="11845542" y="5176078"/>
                </a:lnTo>
                <a:lnTo>
                  <a:pt x="12191957" y="5349285"/>
                </a:lnTo>
                <a:lnTo>
                  <a:pt x="12191957" y="5422392"/>
                </a:lnTo>
                <a:lnTo>
                  <a:pt x="11845542" y="5249184"/>
                </a:lnTo>
                <a:lnTo>
                  <a:pt x="11493117" y="5425397"/>
                </a:lnTo>
                <a:lnTo>
                  <a:pt x="11493117" y="5832590"/>
                </a:lnTo>
                <a:lnTo>
                  <a:pt x="11845542" y="6008802"/>
                </a:lnTo>
                <a:lnTo>
                  <a:pt x="12191957" y="5835595"/>
                </a:lnTo>
                <a:lnTo>
                  <a:pt x="12191957" y="5912547"/>
                </a:lnTo>
                <a:lnTo>
                  <a:pt x="11859036" y="6079008"/>
                </a:lnTo>
                <a:lnTo>
                  <a:pt x="11859036" y="6486201"/>
                </a:lnTo>
                <a:lnTo>
                  <a:pt x="12191957" y="6652661"/>
                </a:lnTo>
                <a:lnTo>
                  <a:pt x="12191957" y="6715610"/>
                </a:lnTo>
                <a:lnTo>
                  <a:pt x="11873551" y="6556406"/>
                </a:lnTo>
                <a:lnTo>
                  <a:pt x="11521126" y="6732619"/>
                </a:lnTo>
                <a:lnTo>
                  <a:pt x="11521126" y="7139812"/>
                </a:lnTo>
                <a:lnTo>
                  <a:pt x="11873551" y="7316024"/>
                </a:lnTo>
                <a:lnTo>
                  <a:pt x="12191957" y="7156822"/>
                </a:lnTo>
                <a:lnTo>
                  <a:pt x="12191957" y="7274949"/>
                </a:lnTo>
                <a:lnTo>
                  <a:pt x="11921913" y="7409971"/>
                </a:lnTo>
                <a:lnTo>
                  <a:pt x="11921913" y="7426484"/>
                </a:lnTo>
                <a:lnTo>
                  <a:pt x="11844521" y="7426484"/>
                </a:lnTo>
                <a:lnTo>
                  <a:pt x="11844521" y="7409971"/>
                </a:lnTo>
                <a:lnTo>
                  <a:pt x="11492096" y="7233758"/>
                </a:lnTo>
                <a:lnTo>
                  <a:pt x="11139671" y="7409971"/>
                </a:lnTo>
                <a:lnTo>
                  <a:pt x="11139671" y="7426484"/>
                </a:lnTo>
                <a:lnTo>
                  <a:pt x="11033516" y="7426484"/>
                </a:lnTo>
                <a:lnTo>
                  <a:pt x="11033516" y="7409971"/>
                </a:lnTo>
                <a:lnTo>
                  <a:pt x="10681091" y="7233758"/>
                </a:lnTo>
                <a:lnTo>
                  <a:pt x="10328666" y="7409971"/>
                </a:lnTo>
                <a:lnTo>
                  <a:pt x="10328666" y="7426484"/>
                </a:lnTo>
                <a:lnTo>
                  <a:pt x="10256031" y="7426484"/>
                </a:lnTo>
                <a:lnTo>
                  <a:pt x="10256031" y="7409971"/>
                </a:lnTo>
                <a:lnTo>
                  <a:pt x="9903606" y="7233758"/>
                </a:lnTo>
                <a:lnTo>
                  <a:pt x="9551181" y="7409971"/>
                </a:lnTo>
                <a:lnTo>
                  <a:pt x="9551181" y="7426484"/>
                </a:lnTo>
                <a:lnTo>
                  <a:pt x="9478546" y="7426484"/>
                </a:lnTo>
                <a:lnTo>
                  <a:pt x="9478546" y="7409971"/>
                </a:lnTo>
                <a:lnTo>
                  <a:pt x="9126121" y="7233758"/>
                </a:lnTo>
                <a:lnTo>
                  <a:pt x="8773696" y="7409971"/>
                </a:lnTo>
                <a:lnTo>
                  <a:pt x="8773696" y="7426484"/>
                </a:lnTo>
                <a:lnTo>
                  <a:pt x="8696304" y="7426484"/>
                </a:lnTo>
                <a:lnTo>
                  <a:pt x="8696304" y="7409971"/>
                </a:lnTo>
                <a:lnTo>
                  <a:pt x="8343908" y="7233758"/>
                </a:lnTo>
                <a:lnTo>
                  <a:pt x="7991484" y="7409971"/>
                </a:lnTo>
                <a:lnTo>
                  <a:pt x="7991484" y="7426484"/>
                </a:lnTo>
                <a:lnTo>
                  <a:pt x="7918848" y="7426484"/>
                </a:lnTo>
                <a:lnTo>
                  <a:pt x="7918848" y="7409971"/>
                </a:lnTo>
                <a:lnTo>
                  <a:pt x="7566424" y="7233758"/>
                </a:lnTo>
                <a:lnTo>
                  <a:pt x="7213999" y="7409971"/>
                </a:lnTo>
                <a:lnTo>
                  <a:pt x="7213999" y="7426484"/>
                </a:lnTo>
                <a:lnTo>
                  <a:pt x="7141366" y="7426484"/>
                </a:lnTo>
                <a:lnTo>
                  <a:pt x="7141366" y="7409971"/>
                </a:lnTo>
                <a:lnTo>
                  <a:pt x="6788941" y="7233758"/>
                </a:lnTo>
                <a:lnTo>
                  <a:pt x="6436514" y="7409971"/>
                </a:lnTo>
                <a:lnTo>
                  <a:pt x="6436514" y="7426484"/>
                </a:lnTo>
                <a:lnTo>
                  <a:pt x="6363881" y="7426484"/>
                </a:lnTo>
                <a:lnTo>
                  <a:pt x="6363881" y="7409971"/>
                </a:lnTo>
                <a:lnTo>
                  <a:pt x="6011454" y="7233758"/>
                </a:lnTo>
                <a:lnTo>
                  <a:pt x="5659033" y="7409971"/>
                </a:lnTo>
                <a:lnTo>
                  <a:pt x="5659033" y="7426484"/>
                </a:lnTo>
                <a:lnTo>
                  <a:pt x="5581636" y="7426484"/>
                </a:lnTo>
                <a:lnTo>
                  <a:pt x="5581636" y="7409971"/>
                </a:lnTo>
                <a:lnTo>
                  <a:pt x="5229213" y="7233758"/>
                </a:lnTo>
                <a:lnTo>
                  <a:pt x="4876789" y="7409971"/>
                </a:lnTo>
                <a:lnTo>
                  <a:pt x="4876789" y="7426484"/>
                </a:lnTo>
                <a:lnTo>
                  <a:pt x="0" y="7426484"/>
                </a:lnTo>
                <a:close/>
                <a:moveTo>
                  <a:pt x="5523525" y="13"/>
                </a:moveTo>
                <a:lnTo>
                  <a:pt x="5875945" y="176225"/>
                </a:lnTo>
                <a:lnTo>
                  <a:pt x="5875945" y="568506"/>
                </a:lnTo>
                <a:lnTo>
                  <a:pt x="5171098" y="568506"/>
                </a:lnTo>
                <a:lnTo>
                  <a:pt x="5171098" y="176225"/>
                </a:lnTo>
                <a:close/>
                <a:moveTo>
                  <a:pt x="6305762" y="13"/>
                </a:moveTo>
                <a:lnTo>
                  <a:pt x="6658184" y="176225"/>
                </a:lnTo>
                <a:lnTo>
                  <a:pt x="6658184" y="568506"/>
                </a:lnTo>
                <a:lnTo>
                  <a:pt x="5953335" y="568506"/>
                </a:lnTo>
                <a:lnTo>
                  <a:pt x="5953335" y="176225"/>
                </a:lnTo>
                <a:close/>
                <a:moveTo>
                  <a:pt x="7083241" y="12"/>
                </a:moveTo>
                <a:lnTo>
                  <a:pt x="7435670" y="176225"/>
                </a:lnTo>
                <a:lnTo>
                  <a:pt x="7435670" y="568506"/>
                </a:lnTo>
                <a:lnTo>
                  <a:pt x="6730819" y="568506"/>
                </a:lnTo>
                <a:lnTo>
                  <a:pt x="6730819" y="176225"/>
                </a:lnTo>
                <a:close/>
                <a:moveTo>
                  <a:pt x="7860729" y="12"/>
                </a:moveTo>
                <a:lnTo>
                  <a:pt x="8213152" y="176225"/>
                </a:lnTo>
                <a:lnTo>
                  <a:pt x="8213152" y="568506"/>
                </a:lnTo>
                <a:lnTo>
                  <a:pt x="7508303" y="568506"/>
                </a:lnTo>
                <a:lnTo>
                  <a:pt x="7508303" y="176225"/>
                </a:lnTo>
                <a:close/>
                <a:moveTo>
                  <a:pt x="8638184" y="12"/>
                </a:moveTo>
                <a:lnTo>
                  <a:pt x="8990609" y="176225"/>
                </a:lnTo>
                <a:lnTo>
                  <a:pt x="8990609" y="568506"/>
                </a:lnTo>
                <a:lnTo>
                  <a:pt x="8285787" y="568506"/>
                </a:lnTo>
                <a:lnTo>
                  <a:pt x="8285787" y="176225"/>
                </a:lnTo>
                <a:close/>
                <a:moveTo>
                  <a:pt x="9420426" y="12"/>
                </a:moveTo>
                <a:lnTo>
                  <a:pt x="9772851" y="176224"/>
                </a:lnTo>
                <a:lnTo>
                  <a:pt x="9772851" y="568506"/>
                </a:lnTo>
                <a:lnTo>
                  <a:pt x="9068001" y="568506"/>
                </a:lnTo>
                <a:lnTo>
                  <a:pt x="9068001" y="176224"/>
                </a:lnTo>
                <a:close/>
                <a:moveTo>
                  <a:pt x="10975396" y="12"/>
                </a:moveTo>
                <a:lnTo>
                  <a:pt x="11327821" y="176224"/>
                </a:lnTo>
                <a:lnTo>
                  <a:pt x="11327821" y="568506"/>
                </a:lnTo>
                <a:lnTo>
                  <a:pt x="10622971" y="568506"/>
                </a:lnTo>
                <a:lnTo>
                  <a:pt x="10622971" y="176224"/>
                </a:lnTo>
                <a:close/>
                <a:moveTo>
                  <a:pt x="10197911" y="12"/>
                </a:moveTo>
                <a:lnTo>
                  <a:pt x="10550336" y="176224"/>
                </a:lnTo>
                <a:lnTo>
                  <a:pt x="10550336" y="568506"/>
                </a:lnTo>
                <a:lnTo>
                  <a:pt x="9845486" y="568506"/>
                </a:lnTo>
                <a:lnTo>
                  <a:pt x="9845486" y="176224"/>
                </a:lnTo>
                <a:close/>
                <a:moveTo>
                  <a:pt x="11786401" y="1"/>
                </a:moveTo>
                <a:lnTo>
                  <a:pt x="12138826" y="176214"/>
                </a:lnTo>
                <a:lnTo>
                  <a:pt x="12138826" y="568506"/>
                </a:lnTo>
                <a:lnTo>
                  <a:pt x="11433976" y="568506"/>
                </a:lnTo>
                <a:lnTo>
                  <a:pt x="11433976" y="176214"/>
                </a:lnTo>
                <a:close/>
                <a:moveTo>
                  <a:pt x="12568643" y="1"/>
                </a:moveTo>
                <a:lnTo>
                  <a:pt x="12921068" y="176214"/>
                </a:lnTo>
                <a:lnTo>
                  <a:pt x="12921068" y="583406"/>
                </a:lnTo>
                <a:lnTo>
                  <a:pt x="12568643" y="759618"/>
                </a:lnTo>
                <a:lnTo>
                  <a:pt x="12216218" y="583406"/>
                </a:lnTo>
                <a:lnTo>
                  <a:pt x="12216218" y="176214"/>
                </a:lnTo>
                <a:close/>
                <a:moveTo>
                  <a:pt x="13346128" y="1"/>
                </a:moveTo>
                <a:lnTo>
                  <a:pt x="13698553" y="176214"/>
                </a:lnTo>
                <a:lnTo>
                  <a:pt x="13698553" y="583406"/>
                </a:lnTo>
                <a:lnTo>
                  <a:pt x="13346128" y="759618"/>
                </a:lnTo>
                <a:lnTo>
                  <a:pt x="12993703" y="583406"/>
                </a:lnTo>
                <a:lnTo>
                  <a:pt x="12993703" y="176214"/>
                </a:lnTo>
                <a:close/>
                <a:moveTo>
                  <a:pt x="14123613" y="1"/>
                </a:moveTo>
                <a:lnTo>
                  <a:pt x="14476038" y="176214"/>
                </a:lnTo>
                <a:lnTo>
                  <a:pt x="14476038" y="583406"/>
                </a:lnTo>
                <a:lnTo>
                  <a:pt x="14123613" y="759618"/>
                </a:lnTo>
                <a:lnTo>
                  <a:pt x="13771188" y="583406"/>
                </a:lnTo>
                <a:lnTo>
                  <a:pt x="13771188" y="176214"/>
                </a:lnTo>
                <a:close/>
                <a:moveTo>
                  <a:pt x="14901098" y="1"/>
                </a:moveTo>
                <a:lnTo>
                  <a:pt x="15253523" y="176214"/>
                </a:lnTo>
                <a:lnTo>
                  <a:pt x="15253523" y="583406"/>
                </a:lnTo>
                <a:lnTo>
                  <a:pt x="14901098" y="759618"/>
                </a:lnTo>
                <a:lnTo>
                  <a:pt x="14548673" y="583406"/>
                </a:lnTo>
                <a:lnTo>
                  <a:pt x="14548673" y="176214"/>
                </a:lnTo>
                <a:close/>
                <a:moveTo>
                  <a:pt x="15683340" y="1"/>
                </a:moveTo>
                <a:lnTo>
                  <a:pt x="16035765" y="176213"/>
                </a:lnTo>
                <a:lnTo>
                  <a:pt x="16035765" y="583406"/>
                </a:lnTo>
                <a:lnTo>
                  <a:pt x="15683340" y="759618"/>
                </a:lnTo>
                <a:lnTo>
                  <a:pt x="15330915" y="583406"/>
                </a:lnTo>
                <a:lnTo>
                  <a:pt x="15330915" y="176213"/>
                </a:lnTo>
                <a:close/>
                <a:moveTo>
                  <a:pt x="16460825" y="0"/>
                </a:moveTo>
                <a:lnTo>
                  <a:pt x="16813249" y="176213"/>
                </a:lnTo>
                <a:lnTo>
                  <a:pt x="16813249" y="583406"/>
                </a:lnTo>
                <a:lnTo>
                  <a:pt x="16460825" y="759617"/>
                </a:lnTo>
                <a:lnTo>
                  <a:pt x="16108400" y="583406"/>
                </a:lnTo>
                <a:lnTo>
                  <a:pt x="16108400" y="176213"/>
                </a:lnTo>
                <a:close/>
                <a:moveTo>
                  <a:pt x="17238309" y="0"/>
                </a:moveTo>
                <a:lnTo>
                  <a:pt x="17590735" y="176213"/>
                </a:lnTo>
                <a:lnTo>
                  <a:pt x="17590735" y="583406"/>
                </a:lnTo>
                <a:lnTo>
                  <a:pt x="17238309" y="759617"/>
                </a:lnTo>
                <a:lnTo>
                  <a:pt x="16885885" y="583406"/>
                </a:lnTo>
                <a:lnTo>
                  <a:pt x="16885885" y="176213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A571710A-FF9E-5E68-7386-CD26A57552CB}"/>
              </a:ext>
            </a:extLst>
          </p:cNvPr>
          <p:cNvSpPr txBox="1"/>
          <p:nvPr/>
        </p:nvSpPr>
        <p:spPr>
          <a:xfrm>
            <a:off x="3077030" y="6858001"/>
            <a:ext cx="72746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hlinkClick r:id="rId3" tooltip="http://commons.wikimedia.org/wiki/file:notre_dame_de_paris_by_night_time.jpg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4" tooltip="https://creativecommons.org/licenses/by-sa/3.0/"/>
              </a:rPr>
              <a:t>CC BY-SA</a:t>
            </a:r>
            <a:endParaRPr lang="en-GB" sz="900" dirty="0"/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6DB95F28-6A17-0CA5-D91C-D7BF2C6C0CDE}"/>
              </a:ext>
            </a:extLst>
          </p:cNvPr>
          <p:cNvSpPr txBox="1"/>
          <p:nvPr/>
        </p:nvSpPr>
        <p:spPr>
          <a:xfrm>
            <a:off x="522514" y="1291772"/>
            <a:ext cx="422365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00" dirty="0">
                <a:solidFill>
                  <a:schemeClr val="accent2"/>
                </a:solidFill>
              </a:rPr>
              <a:t>PARIS PHÁP</a:t>
            </a:r>
          </a:p>
          <a:p>
            <a:endParaRPr lang="en-GB" sz="5800" dirty="0"/>
          </a:p>
        </p:txBody>
      </p:sp>
    </p:spTree>
    <p:extLst>
      <p:ext uri="{BB962C8B-B14F-4D97-AF65-F5344CB8AC3E}">
        <p14:creationId xmlns:p14="http://schemas.microsoft.com/office/powerpoint/2010/main" val="371279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59259E-6 L 0.1155 -0.0011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8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title="Underwater at the sea">
            <a:hlinkClick r:id="" action="ppaction://media"/>
            <a:extLst>
              <a:ext uri="{FF2B5EF4-FFF2-40B4-BE49-F238E27FC236}">
                <a16:creationId xmlns:a16="http://schemas.microsoft.com/office/drawing/2014/main" id="{8FEC0DA0-C74A-ABFE-CC9C-624C2FB678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4033" t="40206" r="58050" b="14284"/>
          <a:stretch/>
        </p:blipFill>
        <p:spPr>
          <a:xfrm>
            <a:off x="3053745" y="2100940"/>
            <a:ext cx="2127853" cy="3040175"/>
          </a:xfrm>
          <a:custGeom>
            <a:avLst/>
            <a:gdLst>
              <a:gd name="connsiteX0" fmla="*/ 1912818 w 2127853"/>
              <a:gd name="connsiteY0" fmla="*/ 519943 h 3040175"/>
              <a:gd name="connsiteX1" fmla="*/ 1798839 w 2127853"/>
              <a:gd name="connsiteY1" fmla="*/ 901678 h 3040175"/>
              <a:gd name="connsiteX2" fmla="*/ 1771188 w 2127853"/>
              <a:gd name="connsiteY2" fmla="*/ 923448 h 3040175"/>
              <a:gd name="connsiteX3" fmla="*/ 1690017 w 2127853"/>
              <a:gd name="connsiteY3" fmla="*/ 888730 h 3040175"/>
              <a:gd name="connsiteX4" fmla="*/ 1654724 w 2127853"/>
              <a:gd name="connsiteY4" fmla="*/ 802122 h 3040175"/>
              <a:gd name="connsiteX5" fmla="*/ 1654528 w 2127853"/>
              <a:gd name="connsiteY5" fmla="*/ 799619 h 3040175"/>
              <a:gd name="connsiteX6" fmla="*/ 1996134 w 2127853"/>
              <a:gd name="connsiteY6" fmla="*/ 19 h 3040175"/>
              <a:gd name="connsiteX7" fmla="*/ 2084772 w 2127853"/>
              <a:gd name="connsiteY7" fmla="*/ 35510 h 3040175"/>
              <a:gd name="connsiteX8" fmla="*/ 2092399 w 2127853"/>
              <a:gd name="connsiteY8" fmla="*/ 224692 h 3040175"/>
              <a:gd name="connsiteX9" fmla="*/ 1582400 w 2127853"/>
              <a:gd name="connsiteY9" fmla="*/ 777113 h 3040175"/>
              <a:gd name="connsiteX10" fmla="*/ 1446015 w 2127853"/>
              <a:gd name="connsiteY10" fmla="*/ 1411907 h 3040175"/>
              <a:gd name="connsiteX11" fmla="*/ 1403223 w 2127853"/>
              <a:gd name="connsiteY11" fmla="*/ 1441830 h 3040175"/>
              <a:gd name="connsiteX12" fmla="*/ 1321517 w 2127853"/>
              <a:gd name="connsiteY12" fmla="*/ 1389875 h 3040175"/>
              <a:gd name="connsiteX13" fmla="*/ 1275006 w 2127853"/>
              <a:gd name="connsiteY13" fmla="*/ 1177803 h 3040175"/>
              <a:gd name="connsiteX14" fmla="*/ 1137681 w 2127853"/>
              <a:gd name="connsiteY14" fmla="*/ 1881593 h 3040175"/>
              <a:gd name="connsiteX15" fmla="*/ 1368956 w 2127853"/>
              <a:gd name="connsiteY15" fmla="*/ 2216765 h 3040175"/>
              <a:gd name="connsiteX16" fmla="*/ 1809260 w 2127853"/>
              <a:gd name="connsiteY16" fmla="*/ 2261717 h 3040175"/>
              <a:gd name="connsiteX17" fmla="*/ 2096455 w 2127853"/>
              <a:gd name="connsiteY17" fmla="*/ 2294595 h 3040175"/>
              <a:gd name="connsiteX18" fmla="*/ 2102481 w 2127853"/>
              <a:gd name="connsiteY18" fmla="*/ 2300748 h 3040175"/>
              <a:gd name="connsiteX19" fmla="*/ 2096000 w 2127853"/>
              <a:gd name="connsiteY19" fmla="*/ 2338815 h 3040175"/>
              <a:gd name="connsiteX20" fmla="*/ 1814387 w 2127853"/>
              <a:gd name="connsiteY20" fmla="*/ 2530440 h 3040175"/>
              <a:gd name="connsiteX21" fmla="*/ 1716717 w 2127853"/>
              <a:gd name="connsiteY21" fmla="*/ 2559048 h 3040175"/>
              <a:gd name="connsiteX22" fmla="*/ 1702010 w 2127853"/>
              <a:gd name="connsiteY22" fmla="*/ 2560583 h 3040175"/>
              <a:gd name="connsiteX23" fmla="*/ 1669710 w 2127853"/>
              <a:gd name="connsiteY23" fmla="*/ 2617010 h 3040175"/>
              <a:gd name="connsiteX24" fmla="*/ 1671541 w 2127853"/>
              <a:gd name="connsiteY24" fmla="*/ 2722151 h 3040175"/>
              <a:gd name="connsiteX25" fmla="*/ 1581289 w 2127853"/>
              <a:gd name="connsiteY25" fmla="*/ 2990986 h 3040175"/>
              <a:gd name="connsiteX26" fmla="*/ 1495334 w 2127853"/>
              <a:gd name="connsiteY26" fmla="*/ 3038354 h 3040175"/>
              <a:gd name="connsiteX27" fmla="*/ 1406240 w 2127853"/>
              <a:gd name="connsiteY27" fmla="*/ 2823852 h 3040175"/>
              <a:gd name="connsiteX28" fmla="*/ 1285160 w 2127853"/>
              <a:gd name="connsiteY28" fmla="*/ 2483941 h 3040175"/>
              <a:gd name="connsiteX29" fmla="*/ 745551 w 2127853"/>
              <a:gd name="connsiteY29" fmla="*/ 2027488 h 3040175"/>
              <a:gd name="connsiteX30" fmla="*/ 480688 w 2127853"/>
              <a:gd name="connsiteY30" fmla="*/ 1428812 h 3040175"/>
              <a:gd name="connsiteX31" fmla="*/ 478769 w 2127853"/>
              <a:gd name="connsiteY31" fmla="*/ 1419036 h 3040175"/>
              <a:gd name="connsiteX32" fmla="*/ 314398 w 2127853"/>
              <a:gd name="connsiteY32" fmla="*/ 1317099 h 3040175"/>
              <a:gd name="connsiteX33" fmla="*/ 84312 w 2127853"/>
              <a:gd name="connsiteY33" fmla="*/ 1372203 h 3040175"/>
              <a:gd name="connsiteX34" fmla="*/ 51437 w 2127853"/>
              <a:gd name="connsiteY34" fmla="*/ 1371851 h 3040175"/>
              <a:gd name="connsiteX35" fmla="*/ 2197 w 2127853"/>
              <a:gd name="connsiteY35" fmla="*/ 1288311 h 3040175"/>
              <a:gd name="connsiteX36" fmla="*/ 128990 w 2127853"/>
              <a:gd name="connsiteY36" fmla="*/ 1050841 h 3040175"/>
              <a:gd name="connsiteX37" fmla="*/ 447522 w 2127853"/>
              <a:gd name="connsiteY37" fmla="*/ 863757 h 3040175"/>
              <a:gd name="connsiteX38" fmla="*/ 541332 w 2127853"/>
              <a:gd name="connsiteY38" fmla="*/ 779000 h 3040175"/>
              <a:gd name="connsiteX39" fmla="*/ 703497 w 2127853"/>
              <a:gd name="connsiteY39" fmla="*/ 472269 h 3040175"/>
              <a:gd name="connsiteX40" fmla="*/ 1771787 w 2127853"/>
              <a:gd name="connsiteY40" fmla="*/ 48177 h 3040175"/>
              <a:gd name="connsiteX41" fmla="*/ 1963546 w 2127853"/>
              <a:gd name="connsiteY41" fmla="*/ 3493 h 3040175"/>
              <a:gd name="connsiteX42" fmla="*/ 1996134 w 2127853"/>
              <a:gd name="connsiteY42" fmla="*/ 19 h 304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127853" h="3040175">
                <a:moveTo>
                  <a:pt x="1912818" y="519943"/>
                </a:moveTo>
                <a:cubicBezTo>
                  <a:pt x="1915467" y="655948"/>
                  <a:pt x="1875626" y="789392"/>
                  <a:pt x="1798839" y="901678"/>
                </a:cubicBezTo>
                <a:cubicBezTo>
                  <a:pt x="1791901" y="911437"/>
                  <a:pt x="1782302" y="918992"/>
                  <a:pt x="1771188" y="923448"/>
                </a:cubicBezTo>
                <a:cubicBezTo>
                  <a:pt x="1739184" y="936276"/>
                  <a:pt x="1702843" y="920731"/>
                  <a:pt x="1690017" y="888730"/>
                </a:cubicBezTo>
                <a:lnTo>
                  <a:pt x="1654724" y="802122"/>
                </a:lnTo>
                <a:cubicBezTo>
                  <a:pt x="1654619" y="801282"/>
                  <a:pt x="1654634" y="800460"/>
                  <a:pt x="1654528" y="799619"/>
                </a:cubicBezTo>
                <a:close/>
                <a:moveTo>
                  <a:pt x="1996134" y="19"/>
                </a:moveTo>
                <a:cubicBezTo>
                  <a:pt x="2028662" y="557"/>
                  <a:pt x="2060312" y="12943"/>
                  <a:pt x="2084772" y="35510"/>
                </a:cubicBezTo>
                <a:cubicBezTo>
                  <a:pt x="2139091" y="85658"/>
                  <a:pt x="2142504" y="170332"/>
                  <a:pt x="2092399" y="224692"/>
                </a:cubicBezTo>
                <a:lnTo>
                  <a:pt x="1582400" y="777113"/>
                </a:lnTo>
                <a:cubicBezTo>
                  <a:pt x="1616888" y="998293"/>
                  <a:pt x="1568303" y="1224410"/>
                  <a:pt x="1446015" y="1411907"/>
                </a:cubicBezTo>
                <a:cubicBezTo>
                  <a:pt x="1436264" y="1427144"/>
                  <a:pt x="1420880" y="1437900"/>
                  <a:pt x="1403223" y="1441830"/>
                </a:cubicBezTo>
                <a:cubicBezTo>
                  <a:pt x="1366314" y="1450045"/>
                  <a:pt x="1329732" y="1426784"/>
                  <a:pt x="1321517" y="1389875"/>
                </a:cubicBezTo>
                <a:lnTo>
                  <a:pt x="1275006" y="1177803"/>
                </a:lnTo>
                <a:cubicBezTo>
                  <a:pt x="1115816" y="1476781"/>
                  <a:pt x="1088460" y="1705667"/>
                  <a:pt x="1137681" y="1881593"/>
                </a:cubicBezTo>
                <a:cubicBezTo>
                  <a:pt x="1174659" y="2016254"/>
                  <a:pt x="1256183" y="2134407"/>
                  <a:pt x="1368956" y="2216765"/>
                </a:cubicBezTo>
                <a:cubicBezTo>
                  <a:pt x="1483245" y="2305555"/>
                  <a:pt x="1602207" y="2321409"/>
                  <a:pt x="1809260" y="2261717"/>
                </a:cubicBezTo>
                <a:cubicBezTo>
                  <a:pt x="1929204" y="2227146"/>
                  <a:pt x="2013850" y="2232267"/>
                  <a:pt x="2096455" y="2294595"/>
                </a:cubicBezTo>
                <a:cubicBezTo>
                  <a:pt x="2098778" y="2296316"/>
                  <a:pt x="2100813" y="2298390"/>
                  <a:pt x="2102481" y="2300748"/>
                </a:cubicBezTo>
                <a:cubicBezTo>
                  <a:pt x="2111205" y="2313052"/>
                  <a:pt x="2108303" y="2330093"/>
                  <a:pt x="2096000" y="2338815"/>
                </a:cubicBezTo>
                <a:lnTo>
                  <a:pt x="1814387" y="2530440"/>
                </a:lnTo>
                <a:cubicBezTo>
                  <a:pt x="1786093" y="2550929"/>
                  <a:pt x="1751594" y="2561035"/>
                  <a:pt x="1716717" y="2559048"/>
                </a:cubicBezTo>
                <a:cubicBezTo>
                  <a:pt x="1711764" y="2558763"/>
                  <a:pt x="1706797" y="2559282"/>
                  <a:pt x="1702010" y="2560583"/>
                </a:cubicBezTo>
                <a:cubicBezTo>
                  <a:pt x="1677510" y="2567247"/>
                  <a:pt x="1663046" y="2592509"/>
                  <a:pt x="1669710" y="2617010"/>
                </a:cubicBezTo>
                <a:cubicBezTo>
                  <a:pt x="1680816" y="2651085"/>
                  <a:pt x="1681455" y="2687708"/>
                  <a:pt x="1671541" y="2722151"/>
                </a:cubicBezTo>
                <a:lnTo>
                  <a:pt x="1581289" y="2990986"/>
                </a:lnTo>
                <a:cubicBezTo>
                  <a:pt x="1568748" y="3026247"/>
                  <a:pt x="1531845" y="3046586"/>
                  <a:pt x="1495334" y="3038354"/>
                </a:cubicBezTo>
                <a:cubicBezTo>
                  <a:pt x="1428870" y="2988329"/>
                  <a:pt x="1411973" y="2922049"/>
                  <a:pt x="1406240" y="2823852"/>
                </a:cubicBezTo>
                <a:cubicBezTo>
                  <a:pt x="1396717" y="2661582"/>
                  <a:pt x="1419906" y="2559380"/>
                  <a:pt x="1285160" y="2483941"/>
                </a:cubicBezTo>
                <a:cubicBezTo>
                  <a:pt x="982385" y="2314372"/>
                  <a:pt x="854786" y="2177805"/>
                  <a:pt x="745551" y="2027488"/>
                </a:cubicBezTo>
                <a:cubicBezTo>
                  <a:pt x="644362" y="1888128"/>
                  <a:pt x="520275" y="1667705"/>
                  <a:pt x="480688" y="1428812"/>
                </a:cubicBezTo>
                <a:cubicBezTo>
                  <a:pt x="480168" y="1425531"/>
                  <a:pt x="479529" y="1422268"/>
                  <a:pt x="478769" y="1419036"/>
                </a:cubicBezTo>
                <a:cubicBezTo>
                  <a:pt x="461529" y="1345495"/>
                  <a:pt x="387936" y="1299857"/>
                  <a:pt x="314398" y="1317099"/>
                </a:cubicBezTo>
                <a:lnTo>
                  <a:pt x="84312" y="1372203"/>
                </a:lnTo>
                <a:cubicBezTo>
                  <a:pt x="73490" y="1374753"/>
                  <a:pt x="62208" y="1374631"/>
                  <a:pt x="51437" y="1371851"/>
                </a:cubicBezTo>
                <a:cubicBezTo>
                  <a:pt x="14773" y="1362381"/>
                  <a:pt x="-7276" y="1324978"/>
                  <a:pt x="2197" y="1288311"/>
                </a:cubicBezTo>
                <a:cubicBezTo>
                  <a:pt x="24643" y="1200070"/>
                  <a:pt x="68149" y="1118585"/>
                  <a:pt x="128990" y="1050841"/>
                </a:cubicBezTo>
                <a:cubicBezTo>
                  <a:pt x="215156" y="959385"/>
                  <a:pt x="325680" y="894471"/>
                  <a:pt x="447522" y="863757"/>
                </a:cubicBezTo>
                <a:cubicBezTo>
                  <a:pt x="490656" y="852331"/>
                  <a:pt x="525603" y="820757"/>
                  <a:pt x="541332" y="779000"/>
                </a:cubicBezTo>
                <a:cubicBezTo>
                  <a:pt x="581391" y="669949"/>
                  <a:pt x="635935" y="566780"/>
                  <a:pt x="703497" y="472269"/>
                </a:cubicBezTo>
                <a:cubicBezTo>
                  <a:pt x="1065354" y="-34963"/>
                  <a:pt x="1503489" y="-44367"/>
                  <a:pt x="1771787" y="48177"/>
                </a:cubicBezTo>
                <a:lnTo>
                  <a:pt x="1963546" y="3493"/>
                </a:lnTo>
                <a:cubicBezTo>
                  <a:pt x="1974351" y="977"/>
                  <a:pt x="1985291" y="-160"/>
                  <a:pt x="1996134" y="19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3CA8CB-00E1-BD1D-7423-E5F4E61330EE}"/>
              </a:ext>
            </a:extLst>
          </p:cNvPr>
          <p:cNvSpPr txBox="1"/>
          <p:nvPr/>
        </p:nvSpPr>
        <p:spPr>
          <a:xfrm>
            <a:off x="1248226" y="2100940"/>
            <a:ext cx="240937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rgbClr val="005476"/>
                </a:solidFill>
                <a:latin typeface="Amasis MT Pro Black" panose="02040A04050005020304" pitchFamily="18" charset="0"/>
              </a:rPr>
              <a:t>O</a:t>
            </a:r>
            <a:endParaRPr lang="en-GB" sz="15000" dirty="0">
              <a:solidFill>
                <a:srgbClr val="005476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C1BB9C-CAE6-3A7A-B6AF-D986AE10F8E1}"/>
              </a:ext>
            </a:extLst>
          </p:cNvPr>
          <p:cNvSpPr txBox="1"/>
          <p:nvPr/>
        </p:nvSpPr>
        <p:spPr>
          <a:xfrm>
            <a:off x="5413830" y="2100941"/>
            <a:ext cx="240937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rgbClr val="005476"/>
                </a:solidFill>
                <a:latin typeface="Amasis MT Pro Black" panose="02040A04050005020304" pitchFamily="18" charset="0"/>
              </a:rPr>
              <a:t>E</a:t>
            </a:r>
            <a:endParaRPr lang="en-GB" sz="15000" dirty="0">
              <a:solidFill>
                <a:srgbClr val="005476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A42FF0-1878-8173-F47F-41E1E5C6DEAA}"/>
              </a:ext>
            </a:extLst>
          </p:cNvPr>
          <p:cNvSpPr txBox="1"/>
          <p:nvPr/>
        </p:nvSpPr>
        <p:spPr>
          <a:xfrm>
            <a:off x="7329716" y="2100942"/>
            <a:ext cx="240937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rgbClr val="005476"/>
                </a:solidFill>
                <a:latin typeface="Amasis MT Pro Black" panose="02040A04050005020304" pitchFamily="18" charset="0"/>
              </a:rPr>
              <a:t>A</a:t>
            </a:r>
            <a:endParaRPr lang="en-GB" sz="15000" dirty="0">
              <a:solidFill>
                <a:srgbClr val="005476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420DDA-9ACB-4FBC-746D-4582C7D9ADE8}"/>
              </a:ext>
            </a:extLst>
          </p:cNvPr>
          <p:cNvSpPr txBox="1"/>
          <p:nvPr/>
        </p:nvSpPr>
        <p:spPr>
          <a:xfrm>
            <a:off x="9245602" y="2100942"/>
            <a:ext cx="240937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rgbClr val="005476"/>
                </a:solidFill>
                <a:latin typeface="Amasis MT Pro Black" panose="02040A04050005020304" pitchFamily="18" charset="0"/>
              </a:rPr>
              <a:t>N</a:t>
            </a:r>
            <a:endParaRPr lang="en-GB" sz="15000" dirty="0">
              <a:solidFill>
                <a:srgbClr val="005476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30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2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title="Misty blue fog">
            <a:hlinkClick r:id="" action="ppaction://media"/>
            <a:extLst>
              <a:ext uri="{FF2B5EF4-FFF2-40B4-BE49-F238E27FC236}">
                <a16:creationId xmlns:a16="http://schemas.microsoft.com/office/drawing/2014/main" id="{A45FE41B-877A-4BC6-9728-29D593CF05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BFF680-65AB-A0B5-400A-0B1734A803A3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684849" y="4734126"/>
                </a:moveTo>
                <a:lnTo>
                  <a:pt x="6754343" y="4734126"/>
                </a:lnTo>
                <a:cubicBezTo>
                  <a:pt x="6793357" y="4734126"/>
                  <a:pt x="6823634" y="4741238"/>
                  <a:pt x="6845173" y="4755462"/>
                </a:cubicBezTo>
                <a:cubicBezTo>
                  <a:pt x="6866713" y="4769686"/>
                  <a:pt x="6877482" y="4795493"/>
                  <a:pt x="6877482" y="4832882"/>
                </a:cubicBezTo>
                <a:cubicBezTo>
                  <a:pt x="6877482" y="4865394"/>
                  <a:pt x="6868948" y="4889574"/>
                  <a:pt x="6851879" y="4905424"/>
                </a:cubicBezTo>
                <a:cubicBezTo>
                  <a:pt x="6834810" y="4921274"/>
                  <a:pt x="6807175" y="4929198"/>
                  <a:pt x="6768973" y="4929198"/>
                </a:cubicBezTo>
                <a:lnTo>
                  <a:pt x="6684849" y="4929198"/>
                </a:lnTo>
                <a:close/>
                <a:moveTo>
                  <a:pt x="8516086" y="4408600"/>
                </a:moveTo>
                <a:lnTo>
                  <a:pt x="8583142" y="4408600"/>
                </a:lnTo>
                <a:cubicBezTo>
                  <a:pt x="8649792" y="4408600"/>
                  <a:pt x="8700592" y="4428920"/>
                  <a:pt x="8735542" y="4469560"/>
                </a:cubicBezTo>
                <a:cubicBezTo>
                  <a:pt x="8770493" y="4510200"/>
                  <a:pt x="8787968" y="4577662"/>
                  <a:pt x="8787968" y="4671947"/>
                </a:cubicBezTo>
                <a:cubicBezTo>
                  <a:pt x="8787968" y="4758917"/>
                  <a:pt x="8770493" y="4823331"/>
                  <a:pt x="8735542" y="4865190"/>
                </a:cubicBezTo>
                <a:cubicBezTo>
                  <a:pt x="8700592" y="4907050"/>
                  <a:pt x="8648166" y="4927979"/>
                  <a:pt x="8578266" y="4927979"/>
                </a:cubicBezTo>
                <a:lnTo>
                  <a:pt x="8516086" y="4927979"/>
                </a:lnTo>
                <a:close/>
                <a:moveTo>
                  <a:pt x="6684849" y="4402504"/>
                </a:moveTo>
                <a:lnTo>
                  <a:pt x="6749466" y="4402504"/>
                </a:lnTo>
                <a:cubicBezTo>
                  <a:pt x="6781978" y="4402504"/>
                  <a:pt x="6805956" y="4409413"/>
                  <a:pt x="6821399" y="4423230"/>
                </a:cubicBezTo>
                <a:cubicBezTo>
                  <a:pt x="6836842" y="4437048"/>
                  <a:pt x="6844564" y="4458181"/>
                  <a:pt x="6844564" y="4486629"/>
                </a:cubicBezTo>
                <a:cubicBezTo>
                  <a:pt x="6844564" y="4516702"/>
                  <a:pt x="6837249" y="4538851"/>
                  <a:pt x="6822618" y="4553075"/>
                </a:cubicBezTo>
                <a:cubicBezTo>
                  <a:pt x="6807988" y="4567299"/>
                  <a:pt x="6784010" y="4574411"/>
                  <a:pt x="6750685" y="4574411"/>
                </a:cubicBezTo>
                <a:lnTo>
                  <a:pt x="6684849" y="4574411"/>
                </a:lnTo>
                <a:close/>
                <a:moveTo>
                  <a:pt x="4991837" y="4396408"/>
                </a:moveTo>
                <a:lnTo>
                  <a:pt x="5049139" y="4396408"/>
                </a:lnTo>
                <a:cubicBezTo>
                  <a:pt x="5125542" y="4396408"/>
                  <a:pt x="5163744" y="4430546"/>
                  <a:pt x="5163744" y="4498821"/>
                </a:cubicBezTo>
                <a:cubicBezTo>
                  <a:pt x="5163744" y="4541086"/>
                  <a:pt x="5152365" y="4568722"/>
                  <a:pt x="5129607" y="4581726"/>
                </a:cubicBezTo>
                <a:cubicBezTo>
                  <a:pt x="5106848" y="4594731"/>
                  <a:pt x="5079213" y="4601234"/>
                  <a:pt x="5046701" y="4601234"/>
                </a:cubicBezTo>
                <a:lnTo>
                  <a:pt x="4991837" y="4601234"/>
                </a:lnTo>
                <a:close/>
                <a:moveTo>
                  <a:pt x="7663027" y="4380558"/>
                </a:moveTo>
                <a:cubicBezTo>
                  <a:pt x="7785760" y="4380558"/>
                  <a:pt x="7847127" y="4472405"/>
                  <a:pt x="7847127" y="4656098"/>
                </a:cubicBezTo>
                <a:cubicBezTo>
                  <a:pt x="7847127" y="4756072"/>
                  <a:pt x="7832496" y="4830646"/>
                  <a:pt x="7803236" y="4879821"/>
                </a:cubicBezTo>
                <a:cubicBezTo>
                  <a:pt x="7773975" y="4928995"/>
                  <a:pt x="7726833" y="4953582"/>
                  <a:pt x="7661808" y="4953582"/>
                </a:cubicBezTo>
                <a:cubicBezTo>
                  <a:pt x="7599223" y="4953582"/>
                  <a:pt x="7552080" y="4930011"/>
                  <a:pt x="7520381" y="4882869"/>
                </a:cubicBezTo>
                <a:cubicBezTo>
                  <a:pt x="7488682" y="4835726"/>
                  <a:pt x="7472833" y="4765826"/>
                  <a:pt x="7472833" y="4673166"/>
                </a:cubicBezTo>
                <a:cubicBezTo>
                  <a:pt x="7472833" y="4580507"/>
                  <a:pt x="7489089" y="4508574"/>
                  <a:pt x="7521601" y="4457368"/>
                </a:cubicBezTo>
                <a:cubicBezTo>
                  <a:pt x="7554112" y="4406162"/>
                  <a:pt x="7601255" y="4380558"/>
                  <a:pt x="7663027" y="4380558"/>
                </a:cubicBezTo>
                <a:close/>
                <a:moveTo>
                  <a:pt x="9052001" y="4240350"/>
                </a:moveTo>
                <a:lnTo>
                  <a:pt x="9052001" y="4378120"/>
                </a:lnTo>
                <a:cubicBezTo>
                  <a:pt x="9075572" y="4378120"/>
                  <a:pt x="9093251" y="4382997"/>
                  <a:pt x="9105036" y="4392750"/>
                </a:cubicBezTo>
                <a:cubicBezTo>
                  <a:pt x="9116822" y="4402504"/>
                  <a:pt x="9133688" y="4423637"/>
                  <a:pt x="9155633" y="4456149"/>
                </a:cubicBezTo>
                <a:lnTo>
                  <a:pt x="9358020" y="4756072"/>
                </a:lnTo>
                <a:lnTo>
                  <a:pt x="9358020" y="4914568"/>
                </a:lnTo>
                <a:cubicBezTo>
                  <a:pt x="9358020" y="4930824"/>
                  <a:pt x="9354160" y="4941594"/>
                  <a:pt x="9346438" y="4946877"/>
                </a:cubicBezTo>
                <a:cubicBezTo>
                  <a:pt x="9338716" y="4952160"/>
                  <a:pt x="9322257" y="4954802"/>
                  <a:pt x="9297060" y="4954802"/>
                </a:cubicBezTo>
                <a:lnTo>
                  <a:pt x="9269018" y="4954802"/>
                </a:lnTo>
                <a:lnTo>
                  <a:pt x="9269018" y="5092571"/>
                </a:lnTo>
                <a:lnTo>
                  <a:pt x="9682327" y="5092571"/>
                </a:lnTo>
                <a:lnTo>
                  <a:pt x="9682327" y="4954802"/>
                </a:lnTo>
                <a:lnTo>
                  <a:pt x="9654286" y="4954802"/>
                </a:lnTo>
                <a:cubicBezTo>
                  <a:pt x="9629089" y="4954802"/>
                  <a:pt x="9612833" y="4952160"/>
                  <a:pt x="9605518" y="4946877"/>
                </a:cubicBezTo>
                <a:cubicBezTo>
                  <a:pt x="9598202" y="4941594"/>
                  <a:pt x="9594545" y="4930824"/>
                  <a:pt x="9594545" y="4914568"/>
                </a:cubicBezTo>
                <a:lnTo>
                  <a:pt x="9594545" y="4756072"/>
                </a:lnTo>
                <a:lnTo>
                  <a:pt x="9815220" y="4434203"/>
                </a:lnTo>
                <a:cubicBezTo>
                  <a:pt x="9817658" y="4430952"/>
                  <a:pt x="9822128" y="4424246"/>
                  <a:pt x="9828631" y="4414086"/>
                </a:cubicBezTo>
                <a:cubicBezTo>
                  <a:pt x="9835134" y="4403926"/>
                  <a:pt x="9842652" y="4395392"/>
                  <a:pt x="9851186" y="4388483"/>
                </a:cubicBezTo>
                <a:cubicBezTo>
                  <a:pt x="9859721" y="4381574"/>
                  <a:pt x="9872522" y="4378120"/>
                  <a:pt x="9889592" y="4378120"/>
                </a:cubicBezTo>
                <a:lnTo>
                  <a:pt x="9900564" y="4378120"/>
                </a:lnTo>
                <a:lnTo>
                  <a:pt x="9900564" y="4240350"/>
                </a:lnTo>
                <a:lnTo>
                  <a:pt x="9555530" y="4240350"/>
                </a:lnTo>
                <a:lnTo>
                  <a:pt x="9555530" y="4378120"/>
                </a:lnTo>
                <a:lnTo>
                  <a:pt x="9561626" y="4378120"/>
                </a:lnTo>
                <a:cubicBezTo>
                  <a:pt x="9583572" y="4378120"/>
                  <a:pt x="9594545" y="4385029"/>
                  <a:pt x="9594545" y="4398846"/>
                </a:cubicBezTo>
                <a:cubicBezTo>
                  <a:pt x="9594545" y="4407787"/>
                  <a:pt x="9588449" y="4421605"/>
                  <a:pt x="9576257" y="4440299"/>
                </a:cubicBezTo>
                <a:lnTo>
                  <a:pt x="9499447" y="4553685"/>
                </a:lnTo>
                <a:lnTo>
                  <a:pt x="9416542" y="4429326"/>
                </a:lnTo>
                <a:cubicBezTo>
                  <a:pt x="9408414" y="4417947"/>
                  <a:pt x="9404350" y="4408194"/>
                  <a:pt x="9404350" y="4400066"/>
                </a:cubicBezTo>
                <a:cubicBezTo>
                  <a:pt x="9404350" y="4390312"/>
                  <a:pt x="9407601" y="4384216"/>
                  <a:pt x="9414104" y="4381778"/>
                </a:cubicBezTo>
                <a:cubicBezTo>
                  <a:pt x="9420606" y="4379339"/>
                  <a:pt x="9430766" y="4378120"/>
                  <a:pt x="9444584" y="4378120"/>
                </a:cubicBezTo>
                <a:lnTo>
                  <a:pt x="9444584" y="4240350"/>
                </a:lnTo>
                <a:close/>
                <a:moveTo>
                  <a:pt x="8203971" y="4240350"/>
                </a:moveTo>
                <a:lnTo>
                  <a:pt x="8203971" y="4378120"/>
                </a:lnTo>
                <a:lnTo>
                  <a:pt x="8222260" y="4378120"/>
                </a:lnTo>
                <a:cubicBezTo>
                  <a:pt x="8248269" y="4378120"/>
                  <a:pt x="8265338" y="4380965"/>
                  <a:pt x="8273466" y="4386654"/>
                </a:cubicBezTo>
                <a:cubicBezTo>
                  <a:pt x="8281594" y="4392344"/>
                  <a:pt x="8285658" y="4405755"/>
                  <a:pt x="8285658" y="4426888"/>
                </a:cubicBezTo>
                <a:lnTo>
                  <a:pt x="8285658" y="4907253"/>
                </a:lnTo>
                <a:cubicBezTo>
                  <a:pt x="8285658" y="4921883"/>
                  <a:pt x="8283829" y="4932450"/>
                  <a:pt x="8280171" y="4938952"/>
                </a:cubicBezTo>
                <a:cubicBezTo>
                  <a:pt x="8276514" y="4945454"/>
                  <a:pt x="8270011" y="4949722"/>
                  <a:pt x="8260664" y="4951754"/>
                </a:cubicBezTo>
                <a:cubicBezTo>
                  <a:pt x="8251317" y="4953786"/>
                  <a:pt x="8236077" y="4954802"/>
                  <a:pt x="8214944" y="4954802"/>
                </a:cubicBezTo>
                <a:lnTo>
                  <a:pt x="8203971" y="4954802"/>
                </a:lnTo>
                <a:lnTo>
                  <a:pt x="8203971" y="5092571"/>
                </a:lnTo>
                <a:lnTo>
                  <a:pt x="8642883" y="5092571"/>
                </a:lnTo>
                <a:cubicBezTo>
                  <a:pt x="8763991" y="5092571"/>
                  <a:pt x="8860308" y="5053963"/>
                  <a:pt x="8931834" y="4976747"/>
                </a:cubicBezTo>
                <a:cubicBezTo>
                  <a:pt x="8966784" y="4938546"/>
                  <a:pt x="8993403" y="4892419"/>
                  <a:pt x="9011692" y="4838368"/>
                </a:cubicBezTo>
                <a:cubicBezTo>
                  <a:pt x="9029979" y="4784317"/>
                  <a:pt x="9039124" y="4725998"/>
                  <a:pt x="9039124" y="4663413"/>
                </a:cubicBezTo>
                <a:cubicBezTo>
                  <a:pt x="9039124" y="4598389"/>
                  <a:pt x="9030588" y="4541086"/>
                  <a:pt x="9013520" y="4491506"/>
                </a:cubicBezTo>
                <a:cubicBezTo>
                  <a:pt x="8996451" y="4441925"/>
                  <a:pt x="8970848" y="4397627"/>
                  <a:pt x="8936710" y="4358613"/>
                </a:cubicBezTo>
                <a:cubicBezTo>
                  <a:pt x="8901760" y="4318786"/>
                  <a:pt x="8858682" y="4289118"/>
                  <a:pt x="8807476" y="4269611"/>
                </a:cubicBezTo>
                <a:cubicBezTo>
                  <a:pt x="8756268" y="4250104"/>
                  <a:pt x="8692870" y="4240350"/>
                  <a:pt x="8617280" y="4240350"/>
                </a:cubicBezTo>
                <a:close/>
                <a:moveTo>
                  <a:pt x="6372733" y="4240350"/>
                </a:moveTo>
                <a:lnTo>
                  <a:pt x="6372733" y="4378120"/>
                </a:lnTo>
                <a:lnTo>
                  <a:pt x="6391021" y="4378120"/>
                </a:lnTo>
                <a:cubicBezTo>
                  <a:pt x="6416218" y="4378120"/>
                  <a:pt x="6433084" y="4380965"/>
                  <a:pt x="6441618" y="4386654"/>
                </a:cubicBezTo>
                <a:cubicBezTo>
                  <a:pt x="6450152" y="4392344"/>
                  <a:pt x="6454420" y="4404536"/>
                  <a:pt x="6454420" y="4423230"/>
                </a:cubicBezTo>
                <a:lnTo>
                  <a:pt x="6454420" y="4906034"/>
                </a:lnTo>
                <a:cubicBezTo>
                  <a:pt x="6454420" y="4921477"/>
                  <a:pt x="6452794" y="4932450"/>
                  <a:pt x="6449543" y="4938952"/>
                </a:cubicBezTo>
                <a:cubicBezTo>
                  <a:pt x="6446292" y="4945454"/>
                  <a:pt x="6440399" y="4949722"/>
                  <a:pt x="6431865" y="4951754"/>
                </a:cubicBezTo>
                <a:cubicBezTo>
                  <a:pt x="6423330" y="4953786"/>
                  <a:pt x="6408903" y="4954802"/>
                  <a:pt x="6388583" y="4954802"/>
                </a:cubicBezTo>
                <a:lnTo>
                  <a:pt x="6372733" y="4954802"/>
                </a:lnTo>
                <a:lnTo>
                  <a:pt x="6372733" y="5092571"/>
                </a:lnTo>
                <a:lnTo>
                  <a:pt x="6862852" y="5092571"/>
                </a:lnTo>
                <a:cubicBezTo>
                  <a:pt x="6922999" y="5092571"/>
                  <a:pt x="6972579" y="5081192"/>
                  <a:pt x="7011594" y="5058434"/>
                </a:cubicBezTo>
                <a:cubicBezTo>
                  <a:pt x="7050608" y="5035675"/>
                  <a:pt x="7079056" y="5005602"/>
                  <a:pt x="7096938" y="4968213"/>
                </a:cubicBezTo>
                <a:cubicBezTo>
                  <a:pt x="7114820" y="4930824"/>
                  <a:pt x="7123760" y="4890184"/>
                  <a:pt x="7123760" y="4846293"/>
                </a:cubicBezTo>
                <a:cubicBezTo>
                  <a:pt x="7123760" y="4739816"/>
                  <a:pt x="7069709" y="4671134"/>
                  <a:pt x="6961607" y="4640248"/>
                </a:cubicBezTo>
                <a:cubicBezTo>
                  <a:pt x="7000621" y="4620741"/>
                  <a:pt x="7029273" y="4595138"/>
                  <a:pt x="7047560" y="4563438"/>
                </a:cubicBezTo>
                <a:cubicBezTo>
                  <a:pt x="7065848" y="4531739"/>
                  <a:pt x="7074992" y="4495976"/>
                  <a:pt x="7074992" y="4456149"/>
                </a:cubicBezTo>
                <a:cubicBezTo>
                  <a:pt x="7074992" y="4385435"/>
                  <a:pt x="7051014" y="4331790"/>
                  <a:pt x="7003060" y="4295214"/>
                </a:cubicBezTo>
                <a:cubicBezTo>
                  <a:pt x="6955104" y="4258638"/>
                  <a:pt x="6889268" y="4240350"/>
                  <a:pt x="6805549" y="4240350"/>
                </a:cubicBezTo>
                <a:close/>
                <a:moveTo>
                  <a:pt x="5461076" y="4240350"/>
                </a:moveTo>
                <a:lnTo>
                  <a:pt x="5461076" y="4378120"/>
                </a:lnTo>
                <a:cubicBezTo>
                  <a:pt x="5484648" y="4378120"/>
                  <a:pt x="5502326" y="4382997"/>
                  <a:pt x="5514112" y="4392750"/>
                </a:cubicBezTo>
                <a:cubicBezTo>
                  <a:pt x="5525898" y="4402504"/>
                  <a:pt x="5542763" y="4423637"/>
                  <a:pt x="5564709" y="4456149"/>
                </a:cubicBezTo>
                <a:lnTo>
                  <a:pt x="5767096" y="4756072"/>
                </a:lnTo>
                <a:lnTo>
                  <a:pt x="5767096" y="4914568"/>
                </a:lnTo>
                <a:cubicBezTo>
                  <a:pt x="5767096" y="4930824"/>
                  <a:pt x="5763235" y="4941594"/>
                  <a:pt x="5755513" y="4946877"/>
                </a:cubicBezTo>
                <a:cubicBezTo>
                  <a:pt x="5747792" y="4952160"/>
                  <a:pt x="5731332" y="4954802"/>
                  <a:pt x="5706135" y="4954802"/>
                </a:cubicBezTo>
                <a:lnTo>
                  <a:pt x="5678094" y="4954802"/>
                </a:lnTo>
                <a:lnTo>
                  <a:pt x="5678094" y="5092571"/>
                </a:lnTo>
                <a:lnTo>
                  <a:pt x="6091404" y="5092571"/>
                </a:lnTo>
                <a:lnTo>
                  <a:pt x="6091404" y="4954802"/>
                </a:lnTo>
                <a:lnTo>
                  <a:pt x="6063361" y="4954802"/>
                </a:lnTo>
                <a:cubicBezTo>
                  <a:pt x="6038164" y="4954802"/>
                  <a:pt x="6021908" y="4952160"/>
                  <a:pt x="6014594" y="4946877"/>
                </a:cubicBezTo>
                <a:cubicBezTo>
                  <a:pt x="6007278" y="4941594"/>
                  <a:pt x="6003620" y="4930824"/>
                  <a:pt x="6003620" y="4914568"/>
                </a:cubicBezTo>
                <a:lnTo>
                  <a:pt x="6003620" y="4756072"/>
                </a:lnTo>
                <a:lnTo>
                  <a:pt x="6224296" y="4434203"/>
                </a:lnTo>
                <a:cubicBezTo>
                  <a:pt x="6226734" y="4430952"/>
                  <a:pt x="6231205" y="4424246"/>
                  <a:pt x="6237707" y="4414086"/>
                </a:cubicBezTo>
                <a:cubicBezTo>
                  <a:pt x="6244209" y="4403926"/>
                  <a:pt x="6251727" y="4395392"/>
                  <a:pt x="6260262" y="4388483"/>
                </a:cubicBezTo>
                <a:cubicBezTo>
                  <a:pt x="6268797" y="4381574"/>
                  <a:pt x="6281598" y="4378120"/>
                  <a:pt x="6298667" y="4378120"/>
                </a:cubicBezTo>
                <a:lnTo>
                  <a:pt x="6309640" y="4378120"/>
                </a:lnTo>
                <a:lnTo>
                  <a:pt x="6309640" y="4240350"/>
                </a:lnTo>
                <a:lnTo>
                  <a:pt x="5964606" y="4240350"/>
                </a:lnTo>
                <a:lnTo>
                  <a:pt x="5964606" y="4378120"/>
                </a:lnTo>
                <a:lnTo>
                  <a:pt x="5970702" y="4378120"/>
                </a:lnTo>
                <a:cubicBezTo>
                  <a:pt x="5992648" y="4378120"/>
                  <a:pt x="6003620" y="4385029"/>
                  <a:pt x="6003620" y="4398846"/>
                </a:cubicBezTo>
                <a:cubicBezTo>
                  <a:pt x="6003620" y="4407787"/>
                  <a:pt x="5997524" y="4421605"/>
                  <a:pt x="5985332" y="4440299"/>
                </a:cubicBezTo>
                <a:lnTo>
                  <a:pt x="5908524" y="4553685"/>
                </a:lnTo>
                <a:lnTo>
                  <a:pt x="5825617" y="4429326"/>
                </a:lnTo>
                <a:cubicBezTo>
                  <a:pt x="5817489" y="4417947"/>
                  <a:pt x="5813425" y="4408194"/>
                  <a:pt x="5813425" y="4400066"/>
                </a:cubicBezTo>
                <a:cubicBezTo>
                  <a:pt x="5813425" y="4390312"/>
                  <a:pt x="5816676" y="4384216"/>
                  <a:pt x="5823180" y="4381778"/>
                </a:cubicBezTo>
                <a:cubicBezTo>
                  <a:pt x="5829681" y="4379339"/>
                  <a:pt x="5839841" y="4378120"/>
                  <a:pt x="5853659" y="4378120"/>
                </a:cubicBezTo>
                <a:lnTo>
                  <a:pt x="5853659" y="4240350"/>
                </a:lnTo>
                <a:close/>
                <a:moveTo>
                  <a:pt x="4679722" y="4240350"/>
                </a:moveTo>
                <a:lnTo>
                  <a:pt x="4679722" y="4378120"/>
                </a:lnTo>
                <a:lnTo>
                  <a:pt x="4705325" y="4378120"/>
                </a:lnTo>
                <a:cubicBezTo>
                  <a:pt x="4726458" y="4378120"/>
                  <a:pt x="4741088" y="4381168"/>
                  <a:pt x="4749216" y="4387264"/>
                </a:cubicBezTo>
                <a:cubicBezTo>
                  <a:pt x="4757344" y="4393360"/>
                  <a:pt x="4761408" y="4406568"/>
                  <a:pt x="4761408" y="4426888"/>
                </a:cubicBezTo>
                <a:lnTo>
                  <a:pt x="4761408" y="4912130"/>
                </a:lnTo>
                <a:cubicBezTo>
                  <a:pt x="4761408" y="4928386"/>
                  <a:pt x="4758157" y="4939562"/>
                  <a:pt x="4751655" y="4945658"/>
                </a:cubicBezTo>
                <a:cubicBezTo>
                  <a:pt x="4745152" y="4951754"/>
                  <a:pt x="4730928" y="4954802"/>
                  <a:pt x="4708982" y="4954802"/>
                </a:cubicBezTo>
                <a:lnTo>
                  <a:pt x="4679722" y="4954802"/>
                </a:lnTo>
                <a:lnTo>
                  <a:pt x="4679722" y="5092571"/>
                </a:lnTo>
                <a:lnTo>
                  <a:pt x="5064989" y="5092571"/>
                </a:lnTo>
                <a:lnTo>
                  <a:pt x="5064989" y="4954802"/>
                </a:lnTo>
                <a:lnTo>
                  <a:pt x="5033290" y="4954802"/>
                </a:lnTo>
                <a:cubicBezTo>
                  <a:pt x="5017034" y="4954802"/>
                  <a:pt x="5006061" y="4952770"/>
                  <a:pt x="5000371" y="4948706"/>
                </a:cubicBezTo>
                <a:cubicBezTo>
                  <a:pt x="4994681" y="4944642"/>
                  <a:pt x="4991837" y="4937326"/>
                  <a:pt x="4991837" y="4926760"/>
                </a:cubicBezTo>
                <a:lnTo>
                  <a:pt x="4991837" y="4756072"/>
                </a:lnTo>
                <a:lnTo>
                  <a:pt x="5078400" y="4756072"/>
                </a:lnTo>
                <a:lnTo>
                  <a:pt x="5222266" y="5092571"/>
                </a:lnTo>
                <a:lnTo>
                  <a:pt x="5502682" y="5092571"/>
                </a:lnTo>
                <a:lnTo>
                  <a:pt x="5502682" y="4954802"/>
                </a:lnTo>
                <a:lnTo>
                  <a:pt x="5481955" y="4954802"/>
                </a:lnTo>
                <a:cubicBezTo>
                  <a:pt x="5459197" y="4954802"/>
                  <a:pt x="5441722" y="4950331"/>
                  <a:pt x="5429530" y="4941390"/>
                </a:cubicBezTo>
                <a:cubicBezTo>
                  <a:pt x="5417338" y="4932450"/>
                  <a:pt x="5404739" y="4915381"/>
                  <a:pt x="5391734" y="4890184"/>
                </a:cubicBezTo>
                <a:lnTo>
                  <a:pt x="5291760" y="4695112"/>
                </a:lnTo>
                <a:cubicBezTo>
                  <a:pt x="5352720" y="4648782"/>
                  <a:pt x="5383200" y="4581726"/>
                  <a:pt x="5383200" y="4493944"/>
                </a:cubicBezTo>
                <a:cubicBezTo>
                  <a:pt x="5383200" y="4449240"/>
                  <a:pt x="5375072" y="4410022"/>
                  <a:pt x="5358817" y="4376291"/>
                </a:cubicBezTo>
                <a:cubicBezTo>
                  <a:pt x="5342560" y="4342560"/>
                  <a:pt x="5321834" y="4315128"/>
                  <a:pt x="5296637" y="4293995"/>
                </a:cubicBezTo>
                <a:cubicBezTo>
                  <a:pt x="5272253" y="4273675"/>
                  <a:pt x="5243602" y="4259654"/>
                  <a:pt x="5210683" y="4251933"/>
                </a:cubicBezTo>
                <a:cubicBezTo>
                  <a:pt x="5177765" y="4244211"/>
                  <a:pt x="5136515" y="4240350"/>
                  <a:pt x="5086934" y="4240350"/>
                </a:cubicBezTo>
                <a:close/>
                <a:moveTo>
                  <a:pt x="3887928" y="4240350"/>
                </a:moveTo>
                <a:lnTo>
                  <a:pt x="3887928" y="4378120"/>
                </a:lnTo>
                <a:lnTo>
                  <a:pt x="3913531" y="4378120"/>
                </a:lnTo>
                <a:cubicBezTo>
                  <a:pt x="3934664" y="4378120"/>
                  <a:pt x="3949091" y="4380965"/>
                  <a:pt x="3956812" y="4386654"/>
                </a:cubicBezTo>
                <a:cubicBezTo>
                  <a:pt x="3964534" y="4392344"/>
                  <a:pt x="3968395" y="4404536"/>
                  <a:pt x="3968395" y="4423230"/>
                </a:cubicBezTo>
                <a:lnTo>
                  <a:pt x="3968395" y="4907253"/>
                </a:lnTo>
                <a:cubicBezTo>
                  <a:pt x="3968395" y="4927573"/>
                  <a:pt x="3965144" y="4940578"/>
                  <a:pt x="3958641" y="4946267"/>
                </a:cubicBezTo>
                <a:cubicBezTo>
                  <a:pt x="3952139" y="4951957"/>
                  <a:pt x="3937102" y="4954802"/>
                  <a:pt x="3913531" y="4954802"/>
                </a:cubicBezTo>
                <a:lnTo>
                  <a:pt x="3887928" y="4954802"/>
                </a:lnTo>
                <a:lnTo>
                  <a:pt x="3887928" y="5092571"/>
                </a:lnTo>
                <a:lnTo>
                  <a:pt x="4573118" y="5092571"/>
                </a:lnTo>
                <a:lnTo>
                  <a:pt x="4573118" y="4829224"/>
                </a:lnTo>
                <a:lnTo>
                  <a:pt x="4397553" y="4829224"/>
                </a:lnTo>
                <a:lnTo>
                  <a:pt x="4397553" y="4868238"/>
                </a:lnTo>
                <a:cubicBezTo>
                  <a:pt x="4397553" y="4885307"/>
                  <a:pt x="4396537" y="4897499"/>
                  <a:pt x="4394505" y="4904814"/>
                </a:cubicBezTo>
                <a:cubicBezTo>
                  <a:pt x="4392473" y="4912130"/>
                  <a:pt x="4387596" y="4917616"/>
                  <a:pt x="4379875" y="4921274"/>
                </a:cubicBezTo>
                <a:cubicBezTo>
                  <a:pt x="4372153" y="4924931"/>
                  <a:pt x="4358945" y="4926760"/>
                  <a:pt x="4340251" y="4926760"/>
                </a:cubicBezTo>
                <a:lnTo>
                  <a:pt x="4206139" y="4926760"/>
                </a:lnTo>
                <a:lnTo>
                  <a:pt x="4206139" y="4741442"/>
                </a:lnTo>
                <a:lnTo>
                  <a:pt x="4457294" y="4741442"/>
                </a:lnTo>
                <a:lnTo>
                  <a:pt x="4457294" y="4569534"/>
                </a:lnTo>
                <a:lnTo>
                  <a:pt x="4206139" y="4569534"/>
                </a:lnTo>
                <a:lnTo>
                  <a:pt x="4206139" y="4406162"/>
                </a:lnTo>
                <a:lnTo>
                  <a:pt x="4337813" y="4406162"/>
                </a:lnTo>
                <a:cubicBezTo>
                  <a:pt x="4354881" y="4406162"/>
                  <a:pt x="4366667" y="4409616"/>
                  <a:pt x="4373169" y="4416525"/>
                </a:cubicBezTo>
                <a:cubicBezTo>
                  <a:pt x="4379672" y="4423434"/>
                  <a:pt x="4382923" y="4436235"/>
                  <a:pt x="4382923" y="4454930"/>
                </a:cubicBezTo>
                <a:lnTo>
                  <a:pt x="4382923" y="4493944"/>
                </a:lnTo>
                <a:lnTo>
                  <a:pt x="4558487" y="4493944"/>
                </a:lnTo>
                <a:lnTo>
                  <a:pt x="4558487" y="4240350"/>
                </a:lnTo>
                <a:close/>
                <a:moveTo>
                  <a:pt x="2961869" y="4240350"/>
                </a:moveTo>
                <a:lnTo>
                  <a:pt x="2961869" y="4378120"/>
                </a:lnTo>
                <a:lnTo>
                  <a:pt x="2977719" y="4378120"/>
                </a:lnTo>
                <a:cubicBezTo>
                  <a:pt x="2991536" y="4378120"/>
                  <a:pt x="3002103" y="4379542"/>
                  <a:pt x="3009418" y="4382387"/>
                </a:cubicBezTo>
                <a:cubicBezTo>
                  <a:pt x="3016733" y="4385232"/>
                  <a:pt x="3023642" y="4392141"/>
                  <a:pt x="3030144" y="4403114"/>
                </a:cubicBezTo>
                <a:cubicBezTo>
                  <a:pt x="3036647" y="4414086"/>
                  <a:pt x="3043962" y="4431765"/>
                  <a:pt x="3052090" y="4456149"/>
                </a:cubicBezTo>
                <a:lnTo>
                  <a:pt x="3276423" y="5097448"/>
                </a:lnTo>
                <a:lnTo>
                  <a:pt x="3510509" y="5097448"/>
                </a:lnTo>
                <a:lnTo>
                  <a:pt x="3743376" y="4448834"/>
                </a:lnTo>
                <a:cubicBezTo>
                  <a:pt x="3753130" y="4422011"/>
                  <a:pt x="3762884" y="4403520"/>
                  <a:pt x="3772637" y="4393360"/>
                </a:cubicBezTo>
                <a:cubicBezTo>
                  <a:pt x="3782391" y="4383200"/>
                  <a:pt x="3797428" y="4378120"/>
                  <a:pt x="3817748" y="4378120"/>
                </a:cubicBezTo>
                <a:lnTo>
                  <a:pt x="3831159" y="4378120"/>
                </a:lnTo>
                <a:lnTo>
                  <a:pt x="3831159" y="4240350"/>
                </a:lnTo>
                <a:lnTo>
                  <a:pt x="3486125" y="4240350"/>
                </a:lnTo>
                <a:lnTo>
                  <a:pt x="3486125" y="4378120"/>
                </a:lnTo>
                <a:lnTo>
                  <a:pt x="3503194" y="4378120"/>
                </a:lnTo>
                <a:cubicBezTo>
                  <a:pt x="3529203" y="4378120"/>
                  <a:pt x="3542209" y="4388280"/>
                  <a:pt x="3542209" y="4408600"/>
                </a:cubicBezTo>
                <a:cubicBezTo>
                  <a:pt x="3542209" y="4416728"/>
                  <a:pt x="3538551" y="4432578"/>
                  <a:pt x="3531236" y="4456149"/>
                </a:cubicBezTo>
                <a:lnTo>
                  <a:pt x="3416631" y="4818251"/>
                </a:lnTo>
                <a:lnTo>
                  <a:pt x="3414192" y="4818251"/>
                </a:lnTo>
                <a:lnTo>
                  <a:pt x="3300807" y="4446395"/>
                </a:lnTo>
                <a:cubicBezTo>
                  <a:pt x="3293491" y="4424450"/>
                  <a:pt x="3289834" y="4410226"/>
                  <a:pt x="3289834" y="4403723"/>
                </a:cubicBezTo>
                <a:cubicBezTo>
                  <a:pt x="3289834" y="4393970"/>
                  <a:pt x="3293085" y="4387264"/>
                  <a:pt x="3299587" y="4383606"/>
                </a:cubicBezTo>
                <a:cubicBezTo>
                  <a:pt x="3306090" y="4379949"/>
                  <a:pt x="3315031" y="4378120"/>
                  <a:pt x="3326410" y="4378120"/>
                </a:cubicBezTo>
                <a:lnTo>
                  <a:pt x="3353233" y="4378120"/>
                </a:lnTo>
                <a:lnTo>
                  <a:pt x="3353233" y="4240350"/>
                </a:lnTo>
                <a:close/>
                <a:moveTo>
                  <a:pt x="2211528" y="4240350"/>
                </a:moveTo>
                <a:lnTo>
                  <a:pt x="2211528" y="4378120"/>
                </a:lnTo>
                <a:lnTo>
                  <a:pt x="2237131" y="4378120"/>
                </a:lnTo>
                <a:cubicBezTo>
                  <a:pt x="2258264" y="4378120"/>
                  <a:pt x="2272691" y="4380965"/>
                  <a:pt x="2280413" y="4386654"/>
                </a:cubicBezTo>
                <a:cubicBezTo>
                  <a:pt x="2288134" y="4392344"/>
                  <a:pt x="2291995" y="4404536"/>
                  <a:pt x="2291995" y="4423230"/>
                </a:cubicBezTo>
                <a:lnTo>
                  <a:pt x="2291995" y="4907253"/>
                </a:lnTo>
                <a:cubicBezTo>
                  <a:pt x="2291995" y="4927573"/>
                  <a:pt x="2288744" y="4940578"/>
                  <a:pt x="2282242" y="4946267"/>
                </a:cubicBezTo>
                <a:cubicBezTo>
                  <a:pt x="2275739" y="4951957"/>
                  <a:pt x="2260702" y="4954802"/>
                  <a:pt x="2237131" y="4954802"/>
                </a:cubicBezTo>
                <a:lnTo>
                  <a:pt x="2211528" y="4954802"/>
                </a:lnTo>
                <a:lnTo>
                  <a:pt x="2211528" y="5092571"/>
                </a:lnTo>
                <a:lnTo>
                  <a:pt x="2896718" y="5092571"/>
                </a:lnTo>
                <a:lnTo>
                  <a:pt x="2896718" y="4829224"/>
                </a:lnTo>
                <a:lnTo>
                  <a:pt x="2721154" y="4829224"/>
                </a:lnTo>
                <a:lnTo>
                  <a:pt x="2721154" y="4868238"/>
                </a:lnTo>
                <a:cubicBezTo>
                  <a:pt x="2721154" y="4885307"/>
                  <a:pt x="2720138" y="4897499"/>
                  <a:pt x="2718105" y="4904814"/>
                </a:cubicBezTo>
                <a:cubicBezTo>
                  <a:pt x="2716073" y="4912130"/>
                  <a:pt x="2711197" y="4917616"/>
                  <a:pt x="2703475" y="4921274"/>
                </a:cubicBezTo>
                <a:cubicBezTo>
                  <a:pt x="2695753" y="4924931"/>
                  <a:pt x="2682546" y="4926760"/>
                  <a:pt x="2663851" y="4926760"/>
                </a:cubicBezTo>
                <a:lnTo>
                  <a:pt x="2529739" y="4926760"/>
                </a:lnTo>
                <a:lnTo>
                  <a:pt x="2529739" y="4741442"/>
                </a:lnTo>
                <a:lnTo>
                  <a:pt x="2780894" y="4741442"/>
                </a:lnTo>
                <a:lnTo>
                  <a:pt x="2780894" y="4569534"/>
                </a:lnTo>
                <a:lnTo>
                  <a:pt x="2529739" y="4569534"/>
                </a:lnTo>
                <a:lnTo>
                  <a:pt x="2529739" y="4406162"/>
                </a:lnTo>
                <a:lnTo>
                  <a:pt x="2661413" y="4406162"/>
                </a:lnTo>
                <a:cubicBezTo>
                  <a:pt x="2678481" y="4406162"/>
                  <a:pt x="2690267" y="4409616"/>
                  <a:pt x="2696769" y="4416525"/>
                </a:cubicBezTo>
                <a:cubicBezTo>
                  <a:pt x="2703272" y="4423434"/>
                  <a:pt x="2706523" y="4436235"/>
                  <a:pt x="2706523" y="4454930"/>
                </a:cubicBezTo>
                <a:lnTo>
                  <a:pt x="2706523" y="4493944"/>
                </a:lnTo>
                <a:lnTo>
                  <a:pt x="2882088" y="4493944"/>
                </a:lnTo>
                <a:lnTo>
                  <a:pt x="2882088" y="4240350"/>
                </a:lnTo>
                <a:close/>
                <a:moveTo>
                  <a:pt x="7672781" y="4212309"/>
                </a:moveTo>
                <a:cubicBezTo>
                  <a:pt x="7580122" y="4212309"/>
                  <a:pt x="7500468" y="4231206"/>
                  <a:pt x="7433818" y="4269002"/>
                </a:cubicBezTo>
                <a:cubicBezTo>
                  <a:pt x="7367169" y="4306797"/>
                  <a:pt x="7316368" y="4360238"/>
                  <a:pt x="7281418" y="4429326"/>
                </a:cubicBezTo>
                <a:cubicBezTo>
                  <a:pt x="7246468" y="4498414"/>
                  <a:pt x="7228992" y="4578882"/>
                  <a:pt x="7228992" y="4670728"/>
                </a:cubicBezTo>
                <a:cubicBezTo>
                  <a:pt x="7228992" y="4763387"/>
                  <a:pt x="7245858" y="4843448"/>
                  <a:pt x="7279589" y="4910910"/>
                </a:cubicBezTo>
                <a:cubicBezTo>
                  <a:pt x="7313320" y="4978373"/>
                  <a:pt x="7362698" y="5029986"/>
                  <a:pt x="7427722" y="5065749"/>
                </a:cubicBezTo>
                <a:cubicBezTo>
                  <a:pt x="7492746" y="5101512"/>
                  <a:pt x="7570369" y="5119394"/>
                  <a:pt x="7660589" y="5119394"/>
                </a:cubicBezTo>
                <a:cubicBezTo>
                  <a:pt x="7755687" y="5119394"/>
                  <a:pt x="7835747" y="5098870"/>
                  <a:pt x="7900772" y="5057824"/>
                </a:cubicBezTo>
                <a:cubicBezTo>
                  <a:pt x="7965796" y="5016778"/>
                  <a:pt x="8014157" y="4960288"/>
                  <a:pt x="8045856" y="4888355"/>
                </a:cubicBezTo>
                <a:cubicBezTo>
                  <a:pt x="8077556" y="4816422"/>
                  <a:pt x="8093405" y="4734939"/>
                  <a:pt x="8093405" y="4643906"/>
                </a:cubicBezTo>
                <a:cubicBezTo>
                  <a:pt x="8093405" y="4508981"/>
                  <a:pt x="8056829" y="4403317"/>
                  <a:pt x="7983677" y="4326914"/>
                </a:cubicBezTo>
                <a:cubicBezTo>
                  <a:pt x="7910525" y="4250510"/>
                  <a:pt x="7806893" y="4212309"/>
                  <a:pt x="7672781" y="4212309"/>
                </a:cubicBezTo>
                <a:close/>
                <a:moveTo>
                  <a:pt x="7038032" y="2053830"/>
                </a:moveTo>
                <a:cubicBezTo>
                  <a:pt x="7198160" y="2053830"/>
                  <a:pt x="7278224" y="2173661"/>
                  <a:pt x="7278224" y="2413323"/>
                </a:cubicBezTo>
                <a:cubicBezTo>
                  <a:pt x="7278224" y="2543758"/>
                  <a:pt x="7259136" y="2641054"/>
                  <a:pt x="7220959" y="2705211"/>
                </a:cubicBezTo>
                <a:cubicBezTo>
                  <a:pt x="7182783" y="2769369"/>
                  <a:pt x="7121277" y="2801447"/>
                  <a:pt x="7036441" y="2801447"/>
                </a:cubicBezTo>
                <a:cubicBezTo>
                  <a:pt x="6954787" y="2801447"/>
                  <a:pt x="6893281" y="2770694"/>
                  <a:pt x="6851923" y="2709188"/>
                </a:cubicBezTo>
                <a:cubicBezTo>
                  <a:pt x="6810565" y="2647682"/>
                  <a:pt x="6789887" y="2556483"/>
                  <a:pt x="6789887" y="2435592"/>
                </a:cubicBezTo>
                <a:cubicBezTo>
                  <a:pt x="6789887" y="2314701"/>
                  <a:pt x="6811096" y="2220851"/>
                  <a:pt x="6853514" y="2154043"/>
                </a:cubicBezTo>
                <a:cubicBezTo>
                  <a:pt x="6895932" y="2087234"/>
                  <a:pt x="6957438" y="2053830"/>
                  <a:pt x="7038032" y="2053830"/>
                </a:cubicBezTo>
                <a:close/>
                <a:moveTo>
                  <a:pt x="9348282" y="1870902"/>
                </a:moveTo>
                <a:lnTo>
                  <a:pt x="9348282" y="2050649"/>
                </a:lnTo>
                <a:lnTo>
                  <a:pt x="9381686" y="2050649"/>
                </a:lnTo>
                <a:cubicBezTo>
                  <a:pt x="9409259" y="2050649"/>
                  <a:pt x="9428081" y="2054360"/>
                  <a:pt x="9438156" y="2061784"/>
                </a:cubicBezTo>
                <a:cubicBezTo>
                  <a:pt x="9448230" y="2069207"/>
                  <a:pt x="9453267" y="2085113"/>
                  <a:pt x="9453267" y="2109504"/>
                </a:cubicBezTo>
                <a:lnTo>
                  <a:pt x="9453267" y="2741002"/>
                </a:lnTo>
                <a:cubicBezTo>
                  <a:pt x="9453267" y="2767513"/>
                  <a:pt x="9449026" y="2784480"/>
                  <a:pt x="9440542" y="2791903"/>
                </a:cubicBezTo>
                <a:cubicBezTo>
                  <a:pt x="9432058" y="2799326"/>
                  <a:pt x="9412440" y="2803038"/>
                  <a:pt x="9381686" y="2803038"/>
                </a:cubicBezTo>
                <a:lnTo>
                  <a:pt x="9348282" y="2803038"/>
                </a:lnTo>
                <a:lnTo>
                  <a:pt x="9348282" y="2982784"/>
                </a:lnTo>
                <a:lnTo>
                  <a:pt x="10242242" y="2982784"/>
                </a:lnTo>
                <a:lnTo>
                  <a:pt x="10242242" y="2639198"/>
                </a:lnTo>
                <a:lnTo>
                  <a:pt x="10013185" y="2639198"/>
                </a:lnTo>
                <a:lnTo>
                  <a:pt x="10013185" y="2690100"/>
                </a:lnTo>
                <a:cubicBezTo>
                  <a:pt x="10013185" y="2712370"/>
                  <a:pt x="10011859" y="2728276"/>
                  <a:pt x="10009208" y="2737820"/>
                </a:cubicBezTo>
                <a:cubicBezTo>
                  <a:pt x="10006557" y="2747364"/>
                  <a:pt x="10000194" y="2754522"/>
                  <a:pt x="9990120" y="2759294"/>
                </a:cubicBezTo>
                <a:cubicBezTo>
                  <a:pt x="9980045" y="2764066"/>
                  <a:pt x="9962813" y="2766452"/>
                  <a:pt x="9938423" y="2766452"/>
                </a:cubicBezTo>
                <a:lnTo>
                  <a:pt x="9763449" y="2766452"/>
                </a:lnTo>
                <a:lnTo>
                  <a:pt x="9763449" y="2524670"/>
                </a:lnTo>
                <a:lnTo>
                  <a:pt x="10091128" y="2524670"/>
                </a:lnTo>
                <a:lnTo>
                  <a:pt x="10091128" y="2300385"/>
                </a:lnTo>
                <a:lnTo>
                  <a:pt x="9763449" y="2300385"/>
                </a:lnTo>
                <a:lnTo>
                  <a:pt x="9763449" y="2087234"/>
                </a:lnTo>
                <a:lnTo>
                  <a:pt x="9935242" y="2087234"/>
                </a:lnTo>
                <a:cubicBezTo>
                  <a:pt x="9957511" y="2087234"/>
                  <a:pt x="9972887" y="2091741"/>
                  <a:pt x="9981371" y="2100755"/>
                </a:cubicBezTo>
                <a:cubicBezTo>
                  <a:pt x="9989855" y="2109769"/>
                  <a:pt x="9994096" y="2126471"/>
                  <a:pt x="9994096" y="2150861"/>
                </a:cubicBezTo>
                <a:lnTo>
                  <a:pt x="9994096" y="2201763"/>
                </a:lnTo>
                <a:lnTo>
                  <a:pt x="10223154" y="2201763"/>
                </a:lnTo>
                <a:lnTo>
                  <a:pt x="10223154" y="1870902"/>
                </a:lnTo>
                <a:close/>
                <a:moveTo>
                  <a:pt x="7738558" y="1870902"/>
                </a:moveTo>
                <a:lnTo>
                  <a:pt x="7738558" y="2050649"/>
                </a:lnTo>
                <a:lnTo>
                  <a:pt x="7756055" y="2050649"/>
                </a:lnTo>
                <a:cubicBezTo>
                  <a:pt x="7783627" y="2050649"/>
                  <a:pt x="7803510" y="2052239"/>
                  <a:pt x="7815705" y="2055421"/>
                </a:cubicBezTo>
                <a:cubicBezTo>
                  <a:pt x="7827901" y="2058602"/>
                  <a:pt x="7836384" y="2064965"/>
                  <a:pt x="7841157" y="2074509"/>
                </a:cubicBezTo>
                <a:cubicBezTo>
                  <a:pt x="7845928" y="2084053"/>
                  <a:pt x="7848314" y="2099960"/>
                  <a:pt x="7848314" y="2122229"/>
                </a:cubicBezTo>
                <a:lnTo>
                  <a:pt x="7848314" y="2728276"/>
                </a:lnTo>
                <a:cubicBezTo>
                  <a:pt x="7848314" y="2753727"/>
                  <a:pt x="7846193" y="2771225"/>
                  <a:pt x="7841952" y="2780768"/>
                </a:cubicBezTo>
                <a:cubicBezTo>
                  <a:pt x="7837710" y="2790313"/>
                  <a:pt x="7828696" y="2796410"/>
                  <a:pt x="7814910" y="2799061"/>
                </a:cubicBezTo>
                <a:cubicBezTo>
                  <a:pt x="7801124" y="2801712"/>
                  <a:pt x="7775673" y="2803038"/>
                  <a:pt x="7738558" y="2803038"/>
                </a:cubicBezTo>
                <a:lnTo>
                  <a:pt x="7738558" y="2982784"/>
                </a:lnTo>
                <a:lnTo>
                  <a:pt x="8222123" y="2982784"/>
                </a:lnTo>
                <a:lnTo>
                  <a:pt x="8222123" y="2803038"/>
                </a:lnTo>
                <a:cubicBezTo>
                  <a:pt x="8189249" y="2803038"/>
                  <a:pt x="8166449" y="2801978"/>
                  <a:pt x="8153724" y="2799857"/>
                </a:cubicBezTo>
                <a:cubicBezTo>
                  <a:pt x="8140999" y="2797736"/>
                  <a:pt x="8132250" y="2792168"/>
                  <a:pt x="8127478" y="2783155"/>
                </a:cubicBezTo>
                <a:cubicBezTo>
                  <a:pt x="8122706" y="2774141"/>
                  <a:pt x="8120320" y="2757969"/>
                  <a:pt x="8120320" y="2734639"/>
                </a:cubicBezTo>
                <a:lnTo>
                  <a:pt x="8120320" y="2050649"/>
                </a:lnTo>
                <a:lnTo>
                  <a:pt x="8123501" y="2050649"/>
                </a:lnTo>
                <a:lnTo>
                  <a:pt x="8344605" y="2877800"/>
                </a:lnTo>
                <a:lnTo>
                  <a:pt x="8570480" y="2877800"/>
                </a:lnTo>
                <a:lnTo>
                  <a:pt x="8804310" y="2050649"/>
                </a:lnTo>
                <a:lnTo>
                  <a:pt x="8807491" y="2050649"/>
                </a:lnTo>
                <a:lnTo>
                  <a:pt x="8807491" y="2736229"/>
                </a:lnTo>
                <a:cubicBezTo>
                  <a:pt x="8807491" y="2762741"/>
                  <a:pt x="8803250" y="2780503"/>
                  <a:pt x="8794766" y="2789517"/>
                </a:cubicBezTo>
                <a:cubicBezTo>
                  <a:pt x="8786282" y="2798531"/>
                  <a:pt x="8765073" y="2803038"/>
                  <a:pt x="8731138" y="2803038"/>
                </a:cubicBezTo>
                <a:lnTo>
                  <a:pt x="8707278" y="2803038"/>
                </a:lnTo>
                <a:lnTo>
                  <a:pt x="8707278" y="2982784"/>
                </a:lnTo>
                <a:lnTo>
                  <a:pt x="9214704" y="2982784"/>
                </a:lnTo>
                <a:lnTo>
                  <a:pt x="9214704" y="2803038"/>
                </a:lnTo>
                <a:lnTo>
                  <a:pt x="9194025" y="2803038"/>
                </a:lnTo>
                <a:cubicBezTo>
                  <a:pt x="9166454" y="2803038"/>
                  <a:pt x="9147100" y="2801182"/>
                  <a:pt x="9135966" y="2797471"/>
                </a:cubicBezTo>
                <a:cubicBezTo>
                  <a:pt x="9124831" y="2793759"/>
                  <a:pt x="9117672" y="2786866"/>
                  <a:pt x="9114492" y="2776792"/>
                </a:cubicBezTo>
                <a:cubicBezTo>
                  <a:pt x="9111310" y="2766717"/>
                  <a:pt x="9109720" y="2748955"/>
                  <a:pt x="9109720" y="2723504"/>
                </a:cubicBezTo>
                <a:lnTo>
                  <a:pt x="9109720" y="2107913"/>
                </a:lnTo>
                <a:cubicBezTo>
                  <a:pt x="9109720" y="2085643"/>
                  <a:pt x="9113696" y="2070532"/>
                  <a:pt x="9121650" y="2062579"/>
                </a:cubicBezTo>
                <a:cubicBezTo>
                  <a:pt x="9129602" y="2054625"/>
                  <a:pt x="9147365" y="2050649"/>
                  <a:pt x="9174937" y="2050649"/>
                </a:cubicBezTo>
                <a:lnTo>
                  <a:pt x="9214704" y="2050649"/>
                </a:lnTo>
                <a:lnTo>
                  <a:pt x="9214704" y="1870902"/>
                </a:lnTo>
                <a:lnTo>
                  <a:pt x="8621382" y="1870902"/>
                </a:lnTo>
                <a:cubicBezTo>
                  <a:pt x="8603354" y="1924985"/>
                  <a:pt x="8577638" y="2014858"/>
                  <a:pt x="8544234" y="2140522"/>
                </a:cubicBezTo>
                <a:cubicBezTo>
                  <a:pt x="8510830" y="2266185"/>
                  <a:pt x="8488826" y="2353937"/>
                  <a:pt x="8478222" y="2403779"/>
                </a:cubicBezTo>
                <a:lnTo>
                  <a:pt x="8475040" y="2403779"/>
                </a:lnTo>
                <a:cubicBezTo>
                  <a:pt x="8449590" y="2290310"/>
                  <a:pt x="8403990" y="2112685"/>
                  <a:pt x="8338242" y="1870902"/>
                </a:cubicBezTo>
                <a:close/>
                <a:moveTo>
                  <a:pt x="4354002" y="1870902"/>
                </a:moveTo>
                <a:lnTo>
                  <a:pt x="4354002" y="2050649"/>
                </a:lnTo>
                <a:lnTo>
                  <a:pt x="4381044" y="2050649"/>
                </a:lnTo>
                <a:cubicBezTo>
                  <a:pt x="4416038" y="2050649"/>
                  <a:pt x="4438307" y="2054891"/>
                  <a:pt x="4447851" y="2063374"/>
                </a:cubicBezTo>
                <a:cubicBezTo>
                  <a:pt x="4457396" y="2071858"/>
                  <a:pt x="4462168" y="2089355"/>
                  <a:pt x="4462168" y="2115866"/>
                </a:cubicBezTo>
                <a:lnTo>
                  <a:pt x="4462168" y="2747364"/>
                </a:lnTo>
                <a:cubicBezTo>
                  <a:pt x="4462168" y="2768573"/>
                  <a:pt x="4457130" y="2783155"/>
                  <a:pt x="4447056" y="2791108"/>
                </a:cubicBezTo>
                <a:cubicBezTo>
                  <a:pt x="4436983" y="2799061"/>
                  <a:pt x="4418159" y="2803038"/>
                  <a:pt x="4390587" y="2803038"/>
                </a:cubicBezTo>
                <a:lnTo>
                  <a:pt x="4354002" y="2803038"/>
                </a:lnTo>
                <a:lnTo>
                  <a:pt x="4354002" y="2982784"/>
                </a:lnTo>
                <a:lnTo>
                  <a:pt x="5224101" y="2982784"/>
                </a:lnTo>
                <a:lnTo>
                  <a:pt x="5224101" y="2618520"/>
                </a:lnTo>
                <a:lnTo>
                  <a:pt x="4995043" y="2618520"/>
                </a:lnTo>
                <a:lnTo>
                  <a:pt x="4995043" y="2709188"/>
                </a:lnTo>
                <a:cubicBezTo>
                  <a:pt x="4995043" y="2729337"/>
                  <a:pt x="4991067" y="2744183"/>
                  <a:pt x="4983113" y="2753727"/>
                </a:cubicBezTo>
                <a:cubicBezTo>
                  <a:pt x="4975160" y="2763271"/>
                  <a:pt x="4955807" y="2768043"/>
                  <a:pt x="4925054" y="2768043"/>
                </a:cubicBezTo>
                <a:lnTo>
                  <a:pt x="4769168" y="2768043"/>
                </a:lnTo>
                <a:lnTo>
                  <a:pt x="4769168" y="2109504"/>
                </a:lnTo>
                <a:cubicBezTo>
                  <a:pt x="4769168" y="2086174"/>
                  <a:pt x="4774205" y="2070532"/>
                  <a:pt x="4784279" y="2062579"/>
                </a:cubicBezTo>
                <a:cubicBezTo>
                  <a:pt x="4794354" y="2054625"/>
                  <a:pt x="4814237" y="2050649"/>
                  <a:pt x="4843930" y="2050649"/>
                </a:cubicBezTo>
                <a:lnTo>
                  <a:pt x="4891650" y="2050649"/>
                </a:lnTo>
                <a:lnTo>
                  <a:pt x="4891650" y="1870902"/>
                </a:lnTo>
                <a:close/>
                <a:moveTo>
                  <a:pt x="3328483" y="1870902"/>
                </a:moveTo>
                <a:lnTo>
                  <a:pt x="3328483" y="2050649"/>
                </a:lnTo>
                <a:lnTo>
                  <a:pt x="3361887" y="2050649"/>
                </a:lnTo>
                <a:cubicBezTo>
                  <a:pt x="3389459" y="2050649"/>
                  <a:pt x="3408282" y="2054360"/>
                  <a:pt x="3418357" y="2061784"/>
                </a:cubicBezTo>
                <a:cubicBezTo>
                  <a:pt x="3428431" y="2069207"/>
                  <a:pt x="3433468" y="2085113"/>
                  <a:pt x="3433468" y="2109504"/>
                </a:cubicBezTo>
                <a:lnTo>
                  <a:pt x="3433468" y="2741002"/>
                </a:lnTo>
                <a:cubicBezTo>
                  <a:pt x="3433468" y="2767513"/>
                  <a:pt x="3429226" y="2784480"/>
                  <a:pt x="3420743" y="2791903"/>
                </a:cubicBezTo>
                <a:cubicBezTo>
                  <a:pt x="3412259" y="2799326"/>
                  <a:pt x="3392641" y="2803038"/>
                  <a:pt x="3361887" y="2803038"/>
                </a:cubicBezTo>
                <a:lnTo>
                  <a:pt x="3328483" y="2803038"/>
                </a:lnTo>
                <a:lnTo>
                  <a:pt x="3328483" y="2982784"/>
                </a:lnTo>
                <a:lnTo>
                  <a:pt x="4222443" y="2982784"/>
                </a:lnTo>
                <a:lnTo>
                  <a:pt x="4222443" y="2639198"/>
                </a:lnTo>
                <a:lnTo>
                  <a:pt x="3993385" y="2639198"/>
                </a:lnTo>
                <a:lnTo>
                  <a:pt x="3993385" y="2690100"/>
                </a:lnTo>
                <a:cubicBezTo>
                  <a:pt x="3993385" y="2712370"/>
                  <a:pt x="3992060" y="2728276"/>
                  <a:pt x="3989409" y="2737820"/>
                </a:cubicBezTo>
                <a:cubicBezTo>
                  <a:pt x="3986758" y="2747364"/>
                  <a:pt x="3980395" y="2754522"/>
                  <a:pt x="3970321" y="2759294"/>
                </a:cubicBezTo>
                <a:cubicBezTo>
                  <a:pt x="3960246" y="2764066"/>
                  <a:pt x="3943014" y="2766452"/>
                  <a:pt x="3918624" y="2766452"/>
                </a:cubicBezTo>
                <a:lnTo>
                  <a:pt x="3743650" y="2766452"/>
                </a:lnTo>
                <a:lnTo>
                  <a:pt x="3743650" y="2524670"/>
                </a:lnTo>
                <a:lnTo>
                  <a:pt x="4071328" y="2524670"/>
                </a:lnTo>
                <a:lnTo>
                  <a:pt x="4071328" y="2300385"/>
                </a:lnTo>
                <a:lnTo>
                  <a:pt x="3743650" y="2300385"/>
                </a:lnTo>
                <a:lnTo>
                  <a:pt x="3743650" y="2087234"/>
                </a:lnTo>
                <a:lnTo>
                  <a:pt x="3915442" y="2087234"/>
                </a:lnTo>
                <a:cubicBezTo>
                  <a:pt x="3937712" y="2087234"/>
                  <a:pt x="3953089" y="2091741"/>
                  <a:pt x="3961572" y="2100755"/>
                </a:cubicBezTo>
                <a:cubicBezTo>
                  <a:pt x="3970056" y="2109769"/>
                  <a:pt x="3974298" y="2126471"/>
                  <a:pt x="3974298" y="2150861"/>
                </a:cubicBezTo>
                <a:lnTo>
                  <a:pt x="3974298" y="2201763"/>
                </a:lnTo>
                <a:lnTo>
                  <a:pt x="4203355" y="2201763"/>
                </a:lnTo>
                <a:lnTo>
                  <a:pt x="4203355" y="1870902"/>
                </a:lnTo>
                <a:close/>
                <a:moveTo>
                  <a:pt x="1667856" y="1870902"/>
                </a:moveTo>
                <a:lnTo>
                  <a:pt x="1667856" y="2050649"/>
                </a:lnTo>
                <a:lnTo>
                  <a:pt x="1701261" y="2050649"/>
                </a:lnTo>
                <a:cubicBezTo>
                  <a:pt x="1727772" y="2050649"/>
                  <a:pt x="1746330" y="2059132"/>
                  <a:pt x="1756934" y="2076100"/>
                </a:cubicBezTo>
                <a:cubicBezTo>
                  <a:pt x="1767539" y="2090946"/>
                  <a:pt x="1781855" y="2130713"/>
                  <a:pt x="1799883" y="2195400"/>
                </a:cubicBezTo>
                <a:lnTo>
                  <a:pt x="2008261" y="2982784"/>
                </a:lnTo>
                <a:lnTo>
                  <a:pt x="2308899" y="2982784"/>
                </a:lnTo>
                <a:lnTo>
                  <a:pt x="2453650" y="2360830"/>
                </a:lnTo>
                <a:lnTo>
                  <a:pt x="2456831" y="2360830"/>
                </a:lnTo>
                <a:lnTo>
                  <a:pt x="2593630" y="2982784"/>
                </a:lnTo>
                <a:lnTo>
                  <a:pt x="2887904" y="2982784"/>
                </a:lnTo>
                <a:lnTo>
                  <a:pt x="3131278" y="2152452"/>
                </a:lnTo>
                <a:cubicBezTo>
                  <a:pt x="3142943" y="2111094"/>
                  <a:pt x="3156198" y="2083788"/>
                  <a:pt x="3171045" y="2070532"/>
                </a:cubicBezTo>
                <a:cubicBezTo>
                  <a:pt x="3185891" y="2057276"/>
                  <a:pt x="3210812" y="2050649"/>
                  <a:pt x="3245806" y="2050649"/>
                </a:cubicBezTo>
                <a:lnTo>
                  <a:pt x="3245806" y="1870902"/>
                </a:lnTo>
                <a:lnTo>
                  <a:pt x="2806780" y="1870902"/>
                </a:lnTo>
                <a:lnTo>
                  <a:pt x="2806780" y="2050649"/>
                </a:lnTo>
                <a:lnTo>
                  <a:pt x="2832231" y="2050649"/>
                </a:lnTo>
                <a:cubicBezTo>
                  <a:pt x="2864044" y="2050649"/>
                  <a:pt x="2879951" y="2064434"/>
                  <a:pt x="2879951" y="2092006"/>
                </a:cubicBezTo>
                <a:cubicBezTo>
                  <a:pt x="2879951" y="2104732"/>
                  <a:pt x="2878096" y="2118782"/>
                  <a:pt x="2874384" y="2134159"/>
                </a:cubicBezTo>
                <a:cubicBezTo>
                  <a:pt x="2870672" y="2149536"/>
                  <a:pt x="2868286" y="2159875"/>
                  <a:pt x="2867226" y="2165177"/>
                </a:cubicBezTo>
                <a:lnTo>
                  <a:pt x="2774966" y="2556483"/>
                </a:lnTo>
                <a:lnTo>
                  <a:pt x="2771785" y="2556483"/>
                </a:lnTo>
                <a:lnTo>
                  <a:pt x="2633397" y="1870902"/>
                </a:lnTo>
                <a:lnTo>
                  <a:pt x="2335940" y="1870902"/>
                </a:lnTo>
                <a:lnTo>
                  <a:pt x="2181645" y="2556483"/>
                </a:lnTo>
                <a:lnTo>
                  <a:pt x="2178464" y="2556483"/>
                </a:lnTo>
                <a:lnTo>
                  <a:pt x="2094157" y="2122229"/>
                </a:lnTo>
                <a:cubicBezTo>
                  <a:pt x="2090976" y="2106322"/>
                  <a:pt x="2089385" y="2095188"/>
                  <a:pt x="2089385" y="2088825"/>
                </a:cubicBezTo>
                <a:cubicBezTo>
                  <a:pt x="2089385" y="2063374"/>
                  <a:pt x="2106883" y="2050649"/>
                  <a:pt x="2141878" y="2050649"/>
                </a:cubicBezTo>
                <a:lnTo>
                  <a:pt x="2172101" y="2050649"/>
                </a:lnTo>
                <a:lnTo>
                  <a:pt x="2172101" y="1870902"/>
                </a:lnTo>
                <a:close/>
                <a:moveTo>
                  <a:pt x="7050757" y="1834317"/>
                </a:moveTo>
                <a:cubicBezTo>
                  <a:pt x="6929866" y="1834317"/>
                  <a:pt x="6825942" y="1858972"/>
                  <a:pt x="6738985" y="1908283"/>
                </a:cubicBezTo>
                <a:cubicBezTo>
                  <a:pt x="6652028" y="1957594"/>
                  <a:pt x="6585750" y="2027319"/>
                  <a:pt x="6540150" y="2117457"/>
                </a:cubicBezTo>
                <a:cubicBezTo>
                  <a:pt x="6494552" y="2207595"/>
                  <a:pt x="6471752" y="2312580"/>
                  <a:pt x="6471752" y="2432411"/>
                </a:cubicBezTo>
                <a:cubicBezTo>
                  <a:pt x="6471752" y="2553302"/>
                  <a:pt x="6493756" y="2657756"/>
                  <a:pt x="6537765" y="2745774"/>
                </a:cubicBezTo>
                <a:cubicBezTo>
                  <a:pt x="6581774" y="2833791"/>
                  <a:pt x="6646196" y="2901130"/>
                  <a:pt x="6731032" y="2947789"/>
                </a:cubicBezTo>
                <a:cubicBezTo>
                  <a:pt x="6815867" y="2994449"/>
                  <a:pt x="6917141" y="3017779"/>
                  <a:pt x="7034851" y="3017779"/>
                </a:cubicBezTo>
                <a:cubicBezTo>
                  <a:pt x="7158923" y="3017779"/>
                  <a:pt x="7263378" y="2991003"/>
                  <a:pt x="7348213" y="2937450"/>
                </a:cubicBezTo>
                <a:cubicBezTo>
                  <a:pt x="7433049" y="2883897"/>
                  <a:pt x="7496146" y="2810196"/>
                  <a:pt x="7537504" y="2716346"/>
                </a:cubicBezTo>
                <a:cubicBezTo>
                  <a:pt x="7578861" y="2622496"/>
                  <a:pt x="7599540" y="2516186"/>
                  <a:pt x="7599540" y="2397416"/>
                </a:cubicBezTo>
                <a:cubicBezTo>
                  <a:pt x="7599540" y="2221381"/>
                  <a:pt x="7551820" y="2083523"/>
                  <a:pt x="7456379" y="1983840"/>
                </a:cubicBezTo>
                <a:cubicBezTo>
                  <a:pt x="7360939" y="1884158"/>
                  <a:pt x="7225732" y="1834317"/>
                  <a:pt x="7050757" y="1834317"/>
                </a:cubicBezTo>
                <a:close/>
                <a:moveTo>
                  <a:pt x="5923627" y="1834317"/>
                </a:moveTo>
                <a:cubicBezTo>
                  <a:pt x="5795312" y="1834317"/>
                  <a:pt x="5687942" y="1861093"/>
                  <a:pt x="5601515" y="1914646"/>
                </a:cubicBezTo>
                <a:cubicBezTo>
                  <a:pt x="5515088" y="1968199"/>
                  <a:pt x="5450932" y="2039779"/>
                  <a:pt x="5409043" y="2129387"/>
                </a:cubicBezTo>
                <a:cubicBezTo>
                  <a:pt x="5367155" y="2218995"/>
                  <a:pt x="5346212" y="2318412"/>
                  <a:pt x="5346212" y="2427639"/>
                </a:cubicBezTo>
                <a:cubicBezTo>
                  <a:pt x="5346212" y="2524140"/>
                  <a:pt x="5363179" y="2616664"/>
                  <a:pt x="5397113" y="2705211"/>
                </a:cubicBezTo>
                <a:cubicBezTo>
                  <a:pt x="5431048" y="2793759"/>
                  <a:pt x="5489107" y="2867990"/>
                  <a:pt x="5571292" y="2927906"/>
                </a:cubicBezTo>
                <a:cubicBezTo>
                  <a:pt x="5653477" y="2987821"/>
                  <a:pt x="5762438" y="3017779"/>
                  <a:pt x="5898176" y="3017779"/>
                </a:cubicBezTo>
                <a:cubicBezTo>
                  <a:pt x="5980891" y="3017779"/>
                  <a:pt x="6054857" y="3008500"/>
                  <a:pt x="6120075" y="2989942"/>
                </a:cubicBezTo>
                <a:cubicBezTo>
                  <a:pt x="6185292" y="2971384"/>
                  <a:pt x="6248654" y="2941427"/>
                  <a:pt x="6310161" y="2900069"/>
                </a:cubicBezTo>
                <a:lnTo>
                  <a:pt x="6310161" y="2651924"/>
                </a:lnTo>
                <a:cubicBezTo>
                  <a:pt x="6190329" y="2726155"/>
                  <a:pt x="6075801" y="2763271"/>
                  <a:pt x="5966575" y="2763271"/>
                </a:cubicBezTo>
                <a:cubicBezTo>
                  <a:pt x="5865832" y="2763271"/>
                  <a:pt x="5789480" y="2731988"/>
                  <a:pt x="5737517" y="2669421"/>
                </a:cubicBezTo>
                <a:cubicBezTo>
                  <a:pt x="5685555" y="2606855"/>
                  <a:pt x="5659575" y="2515126"/>
                  <a:pt x="5659575" y="2394234"/>
                </a:cubicBezTo>
                <a:cubicBezTo>
                  <a:pt x="5659575" y="2288189"/>
                  <a:pt x="5679193" y="2200968"/>
                  <a:pt x="5718429" y="2132568"/>
                </a:cubicBezTo>
                <a:cubicBezTo>
                  <a:pt x="5757666" y="2064169"/>
                  <a:pt x="5820233" y="2029970"/>
                  <a:pt x="5906129" y="2029970"/>
                </a:cubicBezTo>
                <a:cubicBezTo>
                  <a:pt x="5964454" y="2029970"/>
                  <a:pt x="6003956" y="2044551"/>
                  <a:pt x="6024635" y="2073713"/>
                </a:cubicBezTo>
                <a:cubicBezTo>
                  <a:pt x="6045313" y="2102876"/>
                  <a:pt x="6055653" y="2141317"/>
                  <a:pt x="6055653" y="2189038"/>
                </a:cubicBezTo>
                <a:lnTo>
                  <a:pt x="6055653" y="2284478"/>
                </a:lnTo>
                <a:lnTo>
                  <a:pt x="6316523" y="2284478"/>
                </a:lnTo>
                <a:lnTo>
                  <a:pt x="6316523" y="1921804"/>
                </a:lnTo>
                <a:cubicBezTo>
                  <a:pt x="6195632" y="1863479"/>
                  <a:pt x="6064666" y="1834317"/>
                  <a:pt x="5923627" y="1834317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GB" sz="12500" dirty="0"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72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BCD71-A887-98AB-5FB3-AF9DE8D72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6628AC-8FC1-2B16-32DA-968FB1CFC8AB}"/>
              </a:ext>
            </a:extLst>
          </p:cNvPr>
          <p:cNvSpPr/>
          <p:nvPr/>
        </p:nvSpPr>
        <p:spPr>
          <a:xfrm>
            <a:off x="-4444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2F6044E-20CA-76F2-AD1E-47C2A98DFDB8}"/>
              </a:ext>
            </a:extLst>
          </p:cNvPr>
          <p:cNvGrpSpPr/>
          <p:nvPr/>
        </p:nvGrpSpPr>
        <p:grpSpPr>
          <a:xfrm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3" name="Teardrop 2">
              <a:extLst>
                <a:ext uri="{FF2B5EF4-FFF2-40B4-BE49-F238E27FC236}">
                  <a16:creationId xmlns:a16="http://schemas.microsoft.com/office/drawing/2014/main" id="{63219B4F-03FE-2AFE-1BB3-7C26125F4DE2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ardrop 4">
              <a:extLst>
                <a:ext uri="{FF2B5EF4-FFF2-40B4-BE49-F238E27FC236}">
                  <a16:creationId xmlns:a16="http://schemas.microsoft.com/office/drawing/2014/main" id="{A39203B8-233B-D803-449E-35E2B395D348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5690AB1-1EC5-6245-32EB-61B3663C9FE7}"/>
              </a:ext>
            </a:extLst>
          </p:cNvPr>
          <p:cNvGrpSpPr/>
          <p:nvPr/>
        </p:nvGrpSpPr>
        <p:grpSpPr>
          <a:xfrm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9" name="Teardrop 8">
              <a:extLst>
                <a:ext uri="{FF2B5EF4-FFF2-40B4-BE49-F238E27FC236}">
                  <a16:creationId xmlns:a16="http://schemas.microsoft.com/office/drawing/2014/main" id="{136A90C0-BBC4-9353-9FB4-39E1C1B2201A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" name="Teardrop 9">
              <a:extLst>
                <a:ext uri="{FF2B5EF4-FFF2-40B4-BE49-F238E27FC236}">
                  <a16:creationId xmlns:a16="http://schemas.microsoft.com/office/drawing/2014/main" id="{E0836610-F18B-55E2-5F5E-A66C38877DCF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42DF2E2-23C8-22CD-A66B-D4B5F8EDDBA8}"/>
              </a:ext>
            </a:extLst>
          </p:cNvPr>
          <p:cNvGrpSpPr/>
          <p:nvPr/>
        </p:nvGrpSpPr>
        <p:grpSpPr>
          <a:xfrm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15" name="Teardrop 14">
              <a:extLst>
                <a:ext uri="{FF2B5EF4-FFF2-40B4-BE49-F238E27FC236}">
                  <a16:creationId xmlns:a16="http://schemas.microsoft.com/office/drawing/2014/main" id="{6E849C34-F562-3956-46B3-ABF8D39D6D02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6" name="Teardrop 15">
              <a:extLst>
                <a:ext uri="{FF2B5EF4-FFF2-40B4-BE49-F238E27FC236}">
                  <a16:creationId xmlns:a16="http://schemas.microsoft.com/office/drawing/2014/main" id="{BEC64CE8-A987-576D-B655-9370BD739596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7A8483-B0AD-9B16-D9DE-92518BC4B2FC}"/>
              </a:ext>
            </a:extLst>
          </p:cNvPr>
          <p:cNvGrpSpPr/>
          <p:nvPr/>
        </p:nvGrpSpPr>
        <p:grpSpPr>
          <a:xfrm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18" name="Teardrop 17">
              <a:extLst>
                <a:ext uri="{FF2B5EF4-FFF2-40B4-BE49-F238E27FC236}">
                  <a16:creationId xmlns:a16="http://schemas.microsoft.com/office/drawing/2014/main" id="{AB20A9B4-9982-2F6E-C73E-2CF31AB3F1B9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ardrop 18">
              <a:extLst>
                <a:ext uri="{FF2B5EF4-FFF2-40B4-BE49-F238E27FC236}">
                  <a16:creationId xmlns:a16="http://schemas.microsoft.com/office/drawing/2014/main" id="{93804C8C-86CA-B162-B567-5EE2319531FD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D91B5C3-BC7D-8056-20EE-2ED043641D5B}"/>
              </a:ext>
            </a:extLst>
          </p:cNvPr>
          <p:cNvGrpSpPr/>
          <p:nvPr/>
        </p:nvGrpSpPr>
        <p:grpSpPr>
          <a:xfrm>
            <a:off x="4825737" y="750046"/>
            <a:ext cx="2230129" cy="5357908"/>
            <a:chOff x="4772672" y="623855"/>
            <a:chExt cx="2230129" cy="5357908"/>
          </a:xfrm>
        </p:grpSpPr>
        <p:sp>
          <p:nvSpPr>
            <p:cNvPr id="21" name="Teardrop 20">
              <a:extLst>
                <a:ext uri="{FF2B5EF4-FFF2-40B4-BE49-F238E27FC236}">
                  <a16:creationId xmlns:a16="http://schemas.microsoft.com/office/drawing/2014/main" id="{86541947-DCAC-9B9C-9B38-24DC4EA495EE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Teardrop 21">
              <a:extLst>
                <a:ext uri="{FF2B5EF4-FFF2-40B4-BE49-F238E27FC236}">
                  <a16:creationId xmlns:a16="http://schemas.microsoft.com/office/drawing/2014/main" id="{43A0E69F-AB7A-5384-93EB-9EDE13CBCA84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187E021-0A13-9AE3-7345-B9C9A1BADCC3}"/>
              </a:ext>
            </a:extLst>
          </p:cNvPr>
          <p:cNvGrpSpPr/>
          <p:nvPr/>
        </p:nvGrpSpPr>
        <p:grpSpPr>
          <a:xfrm>
            <a:off x="4825736" y="750047"/>
            <a:ext cx="2230129" cy="5357908"/>
            <a:chOff x="4772672" y="623855"/>
            <a:chExt cx="2230129" cy="5357908"/>
          </a:xfrm>
        </p:grpSpPr>
        <p:sp>
          <p:nvSpPr>
            <p:cNvPr id="24" name="Teardrop 23">
              <a:extLst>
                <a:ext uri="{FF2B5EF4-FFF2-40B4-BE49-F238E27FC236}">
                  <a16:creationId xmlns:a16="http://schemas.microsoft.com/office/drawing/2014/main" id="{175BC705-355F-0859-A231-582383439EAD}"/>
                </a:ext>
              </a:extLst>
            </p:cNvPr>
            <p:cNvSpPr/>
            <p:nvPr/>
          </p:nvSpPr>
          <p:spPr>
            <a:xfrm rot="8115536">
              <a:off x="4772672" y="623855"/>
              <a:ext cx="2230129" cy="2208717"/>
            </a:xfrm>
            <a:prstGeom prst="teardrop">
              <a:avLst/>
            </a:prstGeom>
            <a:gradFill>
              <a:gsLst>
                <a:gs pos="32000">
                  <a:srgbClr val="F6CAB4"/>
                </a:gs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75000"/>
                  </a:schemeClr>
                </a:gs>
                <a:gs pos="68000">
                  <a:schemeClr val="accent2"/>
                </a:gs>
              </a:gsLst>
              <a:lin ang="7200000" scaled="0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Teardrop 24">
              <a:extLst>
                <a:ext uri="{FF2B5EF4-FFF2-40B4-BE49-F238E27FC236}">
                  <a16:creationId xmlns:a16="http://schemas.microsoft.com/office/drawing/2014/main" id="{FBE98345-36B7-39AE-1697-3D8F6D0A9233}"/>
                </a:ext>
              </a:extLst>
            </p:cNvPr>
            <p:cNvSpPr/>
            <p:nvPr/>
          </p:nvSpPr>
          <p:spPr>
            <a:xfrm rot="18825502">
              <a:off x="4782458" y="3762340"/>
              <a:ext cx="2230129" cy="2208717"/>
            </a:xfrm>
            <a:prstGeom prst="teardrop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7436917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16</Words>
  <Application>Microsoft Office PowerPoint</Application>
  <PresentationFormat>Widescreen</PresentationFormat>
  <Paragraphs>6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Amasis MT Pro Black</vt:lpstr>
      <vt:lpstr>Aptos</vt:lpstr>
      <vt:lpstr>Aptos Display</vt:lpstr>
      <vt:lpstr>Arial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tuyen nguyen</dc:creator>
  <cp:lastModifiedBy>tuyen nguyen</cp:lastModifiedBy>
  <cp:revision>4</cp:revision>
  <dcterms:created xsi:type="dcterms:W3CDTF">2024-11-28T01:46:58Z</dcterms:created>
  <dcterms:modified xsi:type="dcterms:W3CDTF">2024-11-29T10:18:11Z</dcterms:modified>
</cp:coreProperties>
</file>

<file path=docProps/thumbnail.jpeg>
</file>